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58" r:id="rId5"/>
    <p:sldId id="285" r:id="rId6"/>
    <p:sldId id="302" r:id="rId7"/>
    <p:sldId id="309" r:id="rId8"/>
    <p:sldId id="310" r:id="rId9"/>
    <p:sldId id="291" r:id="rId10"/>
    <p:sldId id="311" r:id="rId11"/>
    <p:sldId id="312" r:id="rId12"/>
    <p:sldId id="314" r:id="rId13"/>
    <p:sldId id="313" r:id="rId14"/>
    <p:sldId id="316" r:id="rId15"/>
    <p:sldId id="317" r:id="rId16"/>
    <p:sldId id="318" r:id="rId17"/>
    <p:sldId id="321" r:id="rId18"/>
    <p:sldId id="322" r:id="rId19"/>
    <p:sldId id="323" r:id="rId20"/>
    <p:sldId id="325" r:id="rId21"/>
    <p:sldId id="324" r:id="rId22"/>
    <p:sldId id="326" r:id="rId23"/>
    <p:sldId id="327" r:id="rId24"/>
    <p:sldId id="320" r:id="rId25"/>
    <p:sldId id="306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A758"/>
    <a:srgbClr val="929292"/>
    <a:srgbClr val="F5F1E4"/>
    <a:srgbClr val="E6DDB8"/>
    <a:srgbClr val="EE3AD1"/>
    <a:srgbClr val="00D8FF"/>
    <a:srgbClr val="FE5000"/>
    <a:srgbClr val="E5E5E5"/>
    <a:srgbClr val="B2B2B2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1" autoAdjust="0"/>
    <p:restoredTop sz="95253"/>
  </p:normalViewPr>
  <p:slideViewPr>
    <p:cSldViewPr snapToGrid="0" snapToObjects="1" showGuides="1">
      <p:cViewPr varScale="1">
        <p:scale>
          <a:sx n="86" d="100"/>
          <a:sy n="86" d="100"/>
        </p:scale>
        <p:origin x="248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272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B1D63-BBC7-D94C-A753-025601566159}" type="datetimeFigureOut">
              <a:rPr lang="it-IT" smtClean="0"/>
              <a:t>17/01/19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C28CB-8D07-A147-B713-BFF02C8B49B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715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C28CB-8D07-A147-B713-BFF02C8B49B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012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a_cover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egnaposto testo 30"/>
          <p:cNvSpPr>
            <a:spLocks noGrp="1"/>
          </p:cNvSpPr>
          <p:nvPr>
            <p:ph type="body" sz="quarter" idx="11" hasCustomPrompt="1"/>
          </p:nvPr>
        </p:nvSpPr>
        <p:spPr>
          <a:xfrm>
            <a:off x="5472113" y="1223889"/>
            <a:ext cx="2181225" cy="5207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807F7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2018</a:t>
            </a:r>
          </a:p>
        </p:txBody>
      </p:sp>
      <p:sp>
        <p:nvSpPr>
          <p:cNvPr id="33" name="Segnaposto testo 32"/>
          <p:cNvSpPr>
            <a:spLocks noGrp="1"/>
          </p:cNvSpPr>
          <p:nvPr>
            <p:ph type="body" sz="quarter" idx="12" hasCustomPrompt="1"/>
          </p:nvPr>
        </p:nvSpPr>
        <p:spPr>
          <a:xfrm>
            <a:off x="5472113" y="2370069"/>
            <a:ext cx="3319462" cy="1329733"/>
          </a:xfrm>
        </p:spPr>
        <p:txBody>
          <a:bodyPr>
            <a:noAutofit/>
          </a:bodyPr>
          <a:lstStyle>
            <a:lvl1pPr marL="0" indent="0">
              <a:buNone/>
              <a:defRPr sz="44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it-IT" dirty="0"/>
              <a:t>HELLO</a:t>
            </a:r>
          </a:p>
          <a:p>
            <a:pPr lvl="0"/>
            <a:r>
              <a:rPr lang="it-IT" dirty="0"/>
              <a:t>WORLD.</a:t>
            </a:r>
          </a:p>
        </p:txBody>
      </p:sp>
      <p:sp>
        <p:nvSpPr>
          <p:cNvPr id="35" name="Segnaposto testo 34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13" y="4044611"/>
            <a:ext cx="5208587" cy="158949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sp>
        <p:nvSpPr>
          <p:cNvPr id="37" name="Segnaposto testo 36"/>
          <p:cNvSpPr>
            <a:spLocks noGrp="1"/>
          </p:cNvSpPr>
          <p:nvPr>
            <p:ph type="body" sz="quarter" idx="14" hasCustomPrompt="1"/>
          </p:nvPr>
        </p:nvSpPr>
        <p:spPr>
          <a:xfrm>
            <a:off x="5472113" y="5711825"/>
            <a:ext cx="5208587" cy="5302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400" b="1" smtClean="0">
                <a:solidFill>
                  <a:srgbClr val="807F7F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t-IT" b="1" dirty="0">
                <a:solidFill>
                  <a:srgbClr val="808080"/>
                </a:solidFill>
                <a:effectLst/>
                <a:latin typeface="Arial" charset="0"/>
              </a:rPr>
              <a:t>Marketing.     Design.    IT.   Business.</a:t>
            </a:r>
            <a:endParaRPr lang="it-IT" dirty="0">
              <a:solidFill>
                <a:srgbClr val="808080"/>
              </a:solidFill>
              <a:effectLst/>
              <a:latin typeface="Arial" charset="0"/>
            </a:endParaRPr>
          </a:p>
          <a:p>
            <a:pPr lvl="0"/>
            <a:endParaRPr lang="it-IT" dirty="0"/>
          </a:p>
        </p:txBody>
      </p:sp>
      <p:sp>
        <p:nvSpPr>
          <p:cNvPr id="13" name="Segnaposto immagine 12"/>
          <p:cNvSpPr>
            <a:spLocks noGrp="1" noChangeAspect="1"/>
          </p:cNvSpPr>
          <p:nvPr>
            <p:ph type="pic" sz="quarter" idx="15"/>
          </p:nvPr>
        </p:nvSpPr>
        <p:spPr>
          <a:xfrm>
            <a:off x="-11572" y="2524503"/>
            <a:ext cx="4929147" cy="4348078"/>
          </a:xfrm>
          <a:custGeom>
            <a:avLst/>
            <a:gdLst>
              <a:gd name="connsiteX0" fmla="*/ 0 w 4850969"/>
              <a:gd name="connsiteY0" fmla="*/ 3712646 h 3712646"/>
              <a:gd name="connsiteX1" fmla="*/ 0 w 4850969"/>
              <a:gd name="connsiteY1" fmla="*/ 0 h 3712646"/>
              <a:gd name="connsiteX2" fmla="*/ 4850969 w 4850969"/>
              <a:gd name="connsiteY2" fmla="*/ 3712646 h 3712646"/>
              <a:gd name="connsiteX3" fmla="*/ 0 w 4850969"/>
              <a:gd name="connsiteY3" fmla="*/ 3712646 h 3712646"/>
              <a:gd name="connsiteX0" fmla="*/ 15499 w 4850969"/>
              <a:gd name="connsiteY0" fmla="*/ 3402680 h 3712646"/>
              <a:gd name="connsiteX1" fmla="*/ 0 w 4850969"/>
              <a:gd name="connsiteY1" fmla="*/ 0 h 3712646"/>
              <a:gd name="connsiteX2" fmla="*/ 4850969 w 4850969"/>
              <a:gd name="connsiteY2" fmla="*/ 3712646 h 3712646"/>
              <a:gd name="connsiteX3" fmla="*/ 15499 w 4850969"/>
              <a:gd name="connsiteY3" fmla="*/ 3402680 h 3712646"/>
              <a:gd name="connsiteX0" fmla="*/ 15499 w 4881965"/>
              <a:gd name="connsiteY0" fmla="*/ 3402680 h 3402680"/>
              <a:gd name="connsiteX1" fmla="*/ 0 w 4881965"/>
              <a:gd name="connsiteY1" fmla="*/ 0 h 3402680"/>
              <a:gd name="connsiteX2" fmla="*/ 4881965 w 4881965"/>
              <a:gd name="connsiteY2" fmla="*/ 3356185 h 3402680"/>
              <a:gd name="connsiteX3" fmla="*/ 15499 w 4881965"/>
              <a:gd name="connsiteY3" fmla="*/ 3402680 h 3402680"/>
              <a:gd name="connsiteX0" fmla="*/ 15499 w 4943958"/>
              <a:gd name="connsiteY0" fmla="*/ 3402680 h 3402680"/>
              <a:gd name="connsiteX1" fmla="*/ 0 w 4943958"/>
              <a:gd name="connsiteY1" fmla="*/ 0 h 3402680"/>
              <a:gd name="connsiteX2" fmla="*/ 4943958 w 4943958"/>
              <a:gd name="connsiteY2" fmla="*/ 3356185 h 3402680"/>
              <a:gd name="connsiteX3" fmla="*/ 15499 w 4943958"/>
              <a:gd name="connsiteY3" fmla="*/ 3402680 h 3402680"/>
              <a:gd name="connsiteX0" fmla="*/ 688 w 4929147"/>
              <a:gd name="connsiteY0" fmla="*/ 4379074 h 4379074"/>
              <a:gd name="connsiteX1" fmla="*/ 16185 w 4929147"/>
              <a:gd name="connsiteY1" fmla="*/ 0 h 4379074"/>
              <a:gd name="connsiteX2" fmla="*/ 4929147 w 4929147"/>
              <a:gd name="connsiteY2" fmla="*/ 4332579 h 4379074"/>
              <a:gd name="connsiteX3" fmla="*/ 688 w 4929147"/>
              <a:gd name="connsiteY3" fmla="*/ 4379074 h 4379074"/>
              <a:gd name="connsiteX0" fmla="*/ 688 w 4929147"/>
              <a:gd name="connsiteY0" fmla="*/ 4348078 h 4348078"/>
              <a:gd name="connsiteX1" fmla="*/ 16185 w 4929147"/>
              <a:gd name="connsiteY1" fmla="*/ 0 h 4348078"/>
              <a:gd name="connsiteX2" fmla="*/ 4929147 w 4929147"/>
              <a:gd name="connsiteY2" fmla="*/ 4332579 h 4348078"/>
              <a:gd name="connsiteX3" fmla="*/ 688 w 4929147"/>
              <a:gd name="connsiteY3" fmla="*/ 4348078 h 434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9147" h="4348078">
                <a:moveTo>
                  <a:pt x="688" y="4348078"/>
                </a:moveTo>
                <a:cubicBezTo>
                  <a:pt x="-4478" y="3213851"/>
                  <a:pt x="21351" y="1134227"/>
                  <a:pt x="16185" y="0"/>
                </a:cubicBezTo>
                <a:lnTo>
                  <a:pt x="4929147" y="4332579"/>
                </a:lnTo>
                <a:lnTo>
                  <a:pt x="688" y="4348078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C8BDF0A8-2F64-7742-9EBE-DC09884D0D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7" name="Connettore 1 6"/>
          <p:cNvCxnSpPr/>
          <p:nvPr userDrawn="1"/>
        </p:nvCxnSpPr>
        <p:spPr>
          <a:xfrm flipH="1">
            <a:off x="2246860" y="0"/>
            <a:ext cx="2698072" cy="2698072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1 16"/>
          <p:cNvCxnSpPr/>
          <p:nvPr userDrawn="1"/>
        </p:nvCxnSpPr>
        <p:spPr>
          <a:xfrm flipH="1">
            <a:off x="1719679" y="1110053"/>
            <a:ext cx="619718" cy="61971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/>
          <p:cNvCxnSpPr/>
          <p:nvPr userDrawn="1"/>
        </p:nvCxnSpPr>
        <p:spPr>
          <a:xfrm flipH="1">
            <a:off x="10335300" y="632991"/>
            <a:ext cx="1181796" cy="1181796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86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1 10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68" y="0"/>
            <a:ext cx="12175832" cy="6858000"/>
          </a:xfrm>
          <a:prstGeom prst="rect">
            <a:avLst/>
          </a:prstGeom>
        </p:spPr>
      </p:pic>
      <p:sp>
        <p:nvSpPr>
          <p:cNvPr id="6" name="Segnaposto testo 6"/>
          <p:cNvSpPr>
            <a:spLocks noGrp="1"/>
          </p:cNvSpPr>
          <p:nvPr>
            <p:ph type="body" sz="quarter" idx="10" hasCustomPrompt="1"/>
          </p:nvPr>
        </p:nvSpPr>
        <p:spPr>
          <a:xfrm>
            <a:off x="2172160" y="530702"/>
            <a:ext cx="3549245" cy="482600"/>
          </a:xfrm>
        </p:spPr>
        <p:txBody>
          <a:bodyPr>
            <a:normAutofit/>
          </a:bodyPr>
          <a:lstStyle>
            <a:lvl1pPr marL="0" indent="0" algn="l"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WE ARE AWESOME.</a:t>
            </a:r>
          </a:p>
        </p:txBody>
      </p:sp>
      <p:sp>
        <p:nvSpPr>
          <p:cNvPr id="7" name="Segnaposto numero diapositiva 7">
            <a:extLst>
              <a:ext uri="{FF2B5EF4-FFF2-40B4-BE49-F238E27FC236}">
                <a16:creationId xmlns:a16="http://schemas.microsoft.com/office/drawing/2014/main" id="{530C93C7-EB45-499B-B453-A9C9415B40A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0199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0898"/>
            <a:ext cx="6885286" cy="6858000"/>
          </a:xfrm>
          <a:prstGeom prst="rect">
            <a:avLst/>
          </a:prstGeom>
        </p:spPr>
      </p:pic>
      <p:sp>
        <p:nvSpPr>
          <p:cNvPr id="25" name="Segnaposto testo 6"/>
          <p:cNvSpPr>
            <a:spLocks noGrp="1"/>
          </p:cNvSpPr>
          <p:nvPr>
            <p:ph type="body" sz="quarter" idx="22" hasCustomPrompt="1"/>
          </p:nvPr>
        </p:nvSpPr>
        <p:spPr>
          <a:xfrm>
            <a:off x="1707234" y="3705568"/>
            <a:ext cx="3549245" cy="482600"/>
          </a:xfrm>
        </p:spPr>
        <p:txBody>
          <a:bodyPr>
            <a:normAutofit/>
          </a:bodyPr>
          <a:lstStyle>
            <a:lvl1pPr marL="0" indent="0" algn="l"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IT</a:t>
            </a:r>
          </a:p>
        </p:txBody>
      </p:sp>
      <p:sp>
        <p:nvSpPr>
          <p:cNvPr id="22" name="Segnaposto testo 30"/>
          <p:cNvSpPr>
            <a:spLocks noGrp="1"/>
          </p:cNvSpPr>
          <p:nvPr>
            <p:ph type="body" sz="quarter" idx="19" hasCustomPrompt="1"/>
          </p:nvPr>
        </p:nvSpPr>
        <p:spPr>
          <a:xfrm>
            <a:off x="921861" y="4837682"/>
            <a:ext cx="554244" cy="5207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807F7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04</a:t>
            </a:r>
          </a:p>
        </p:txBody>
      </p:sp>
      <p:sp>
        <p:nvSpPr>
          <p:cNvPr id="23" name="Segnaposto testo 6"/>
          <p:cNvSpPr>
            <a:spLocks noGrp="1"/>
          </p:cNvSpPr>
          <p:nvPr>
            <p:ph type="body" sz="quarter" idx="20" hasCustomPrompt="1"/>
          </p:nvPr>
        </p:nvSpPr>
        <p:spPr>
          <a:xfrm>
            <a:off x="1707235" y="1535171"/>
            <a:ext cx="3549245" cy="482600"/>
          </a:xfrm>
        </p:spPr>
        <p:txBody>
          <a:bodyPr>
            <a:normAutofit/>
          </a:bodyPr>
          <a:lstStyle>
            <a:lvl1pPr marL="0" indent="0" algn="l"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MARKETING</a:t>
            </a:r>
          </a:p>
        </p:txBody>
      </p:sp>
      <p:sp>
        <p:nvSpPr>
          <p:cNvPr id="11" name="Segnaposto testo 34"/>
          <p:cNvSpPr>
            <a:spLocks noGrp="1"/>
          </p:cNvSpPr>
          <p:nvPr>
            <p:ph type="body" sz="quarter" idx="13" hasCustomPrompt="1"/>
          </p:nvPr>
        </p:nvSpPr>
        <p:spPr>
          <a:xfrm>
            <a:off x="5487612" y="1400701"/>
            <a:ext cx="4967988" cy="86411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sp>
        <p:nvSpPr>
          <p:cNvPr id="12" name="Segnaposto testo 34"/>
          <p:cNvSpPr>
            <a:spLocks noGrp="1"/>
          </p:cNvSpPr>
          <p:nvPr>
            <p:ph type="body" sz="quarter" idx="14" hasCustomPrompt="1"/>
          </p:nvPr>
        </p:nvSpPr>
        <p:spPr>
          <a:xfrm>
            <a:off x="5487612" y="2438984"/>
            <a:ext cx="4967988" cy="91984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sp>
        <p:nvSpPr>
          <p:cNvPr id="13" name="Segnaposto testo 34"/>
          <p:cNvSpPr>
            <a:spLocks noGrp="1"/>
          </p:cNvSpPr>
          <p:nvPr>
            <p:ph type="body" sz="quarter" idx="15" hasCustomPrompt="1"/>
          </p:nvPr>
        </p:nvSpPr>
        <p:spPr>
          <a:xfrm>
            <a:off x="5487612" y="3571098"/>
            <a:ext cx="4967988" cy="89332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sp>
        <p:nvSpPr>
          <p:cNvPr id="14" name="Segnaposto testo 34"/>
          <p:cNvSpPr>
            <a:spLocks noGrp="1"/>
          </p:cNvSpPr>
          <p:nvPr>
            <p:ph type="body" sz="quarter" idx="16" hasCustomPrompt="1"/>
          </p:nvPr>
        </p:nvSpPr>
        <p:spPr>
          <a:xfrm>
            <a:off x="5487612" y="4703212"/>
            <a:ext cx="4967988" cy="91765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sp>
        <p:nvSpPr>
          <p:cNvPr id="26" name="Segnaposto testo 6"/>
          <p:cNvSpPr>
            <a:spLocks noGrp="1"/>
          </p:cNvSpPr>
          <p:nvPr>
            <p:ph type="body" sz="quarter" idx="23" hasCustomPrompt="1"/>
          </p:nvPr>
        </p:nvSpPr>
        <p:spPr>
          <a:xfrm>
            <a:off x="1707233" y="4837682"/>
            <a:ext cx="3549245" cy="482600"/>
          </a:xfrm>
        </p:spPr>
        <p:txBody>
          <a:bodyPr>
            <a:normAutofit/>
          </a:bodyPr>
          <a:lstStyle>
            <a:lvl1pPr marL="0" indent="0" algn="l"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BUSINESS</a:t>
            </a:r>
          </a:p>
        </p:txBody>
      </p:sp>
      <p:sp>
        <p:nvSpPr>
          <p:cNvPr id="17" name="Segnaposto testo 6"/>
          <p:cNvSpPr>
            <a:spLocks noGrp="1"/>
          </p:cNvSpPr>
          <p:nvPr>
            <p:ph type="body" sz="quarter" idx="10" hasCustomPrompt="1"/>
          </p:nvPr>
        </p:nvSpPr>
        <p:spPr>
          <a:xfrm>
            <a:off x="3722688" y="496888"/>
            <a:ext cx="4206875" cy="482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ABOUT.</a:t>
            </a:r>
          </a:p>
        </p:txBody>
      </p:sp>
      <p:sp>
        <p:nvSpPr>
          <p:cNvPr id="18" name="Segnaposto testo 30"/>
          <p:cNvSpPr>
            <a:spLocks noGrp="1"/>
          </p:cNvSpPr>
          <p:nvPr>
            <p:ph type="body" sz="quarter" idx="11" hasCustomPrompt="1"/>
          </p:nvPr>
        </p:nvSpPr>
        <p:spPr>
          <a:xfrm>
            <a:off x="921862" y="1538005"/>
            <a:ext cx="554242" cy="5207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807F7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01</a:t>
            </a:r>
          </a:p>
        </p:txBody>
      </p:sp>
      <p:sp>
        <p:nvSpPr>
          <p:cNvPr id="20" name="Segnaposto testo 30"/>
          <p:cNvSpPr>
            <a:spLocks noGrp="1"/>
          </p:cNvSpPr>
          <p:nvPr>
            <p:ph type="body" sz="quarter" idx="17" hasCustomPrompt="1"/>
          </p:nvPr>
        </p:nvSpPr>
        <p:spPr>
          <a:xfrm>
            <a:off x="921861" y="2573454"/>
            <a:ext cx="554243" cy="5207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807F7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02</a:t>
            </a:r>
          </a:p>
        </p:txBody>
      </p:sp>
      <p:sp>
        <p:nvSpPr>
          <p:cNvPr id="21" name="Segnaposto testo 30"/>
          <p:cNvSpPr>
            <a:spLocks noGrp="1"/>
          </p:cNvSpPr>
          <p:nvPr>
            <p:ph type="body" sz="quarter" idx="18" hasCustomPrompt="1"/>
          </p:nvPr>
        </p:nvSpPr>
        <p:spPr>
          <a:xfrm>
            <a:off x="921861" y="3705568"/>
            <a:ext cx="554244" cy="5207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807F7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03</a:t>
            </a:r>
          </a:p>
        </p:txBody>
      </p:sp>
      <p:sp>
        <p:nvSpPr>
          <p:cNvPr id="24" name="Segnaposto testo 6"/>
          <p:cNvSpPr>
            <a:spLocks noGrp="1"/>
          </p:cNvSpPr>
          <p:nvPr>
            <p:ph type="body" sz="quarter" idx="21" hasCustomPrompt="1"/>
          </p:nvPr>
        </p:nvSpPr>
        <p:spPr>
          <a:xfrm>
            <a:off x="1707234" y="2573454"/>
            <a:ext cx="3549245" cy="482600"/>
          </a:xfrm>
        </p:spPr>
        <p:txBody>
          <a:bodyPr>
            <a:normAutofit/>
          </a:bodyPr>
          <a:lstStyle>
            <a:lvl1pPr marL="0" indent="0" algn="l"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DESIGN</a:t>
            </a:r>
          </a:p>
        </p:txBody>
      </p:sp>
      <p:cxnSp>
        <p:nvCxnSpPr>
          <p:cNvPr id="19" name="Connettore 1 18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12">
            <a:extLst>
              <a:ext uri="{FF2B5EF4-FFF2-40B4-BE49-F238E27FC236}">
                <a16:creationId xmlns:a16="http://schemas.microsoft.com/office/drawing/2014/main" id="{ED4C9DB8-C284-438A-B39F-BEFFF19A2C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" y="-287"/>
            <a:ext cx="1682165" cy="946218"/>
          </a:xfrm>
          <a:prstGeom prst="rect">
            <a:avLst/>
          </a:prstGeom>
        </p:spPr>
      </p:pic>
      <p:sp>
        <p:nvSpPr>
          <p:cNvPr id="29" name="Segnaposto numero diapositiva 7">
            <a:extLst>
              <a:ext uri="{FF2B5EF4-FFF2-40B4-BE49-F238E27FC236}">
                <a16:creationId xmlns:a16="http://schemas.microsoft.com/office/drawing/2014/main" id="{8AC88042-858B-4A1A-BE5D-100FB3AA2B4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55" y="15240"/>
            <a:ext cx="9554253" cy="6858000"/>
          </a:xfrm>
          <a:prstGeom prst="rect">
            <a:avLst/>
          </a:prstGeom>
        </p:spPr>
      </p:pic>
      <p:sp>
        <p:nvSpPr>
          <p:cNvPr id="7" name="Segnaposto immagine 6"/>
          <p:cNvSpPr>
            <a:spLocks noGrp="1"/>
          </p:cNvSpPr>
          <p:nvPr>
            <p:ph type="pic" sz="quarter" idx="16"/>
          </p:nvPr>
        </p:nvSpPr>
        <p:spPr>
          <a:xfrm>
            <a:off x="-40006" y="15240"/>
            <a:ext cx="3038475" cy="2952750"/>
          </a:xfrm>
          <a:custGeom>
            <a:avLst/>
            <a:gdLst>
              <a:gd name="connsiteX0" fmla="*/ 0 w 3143250"/>
              <a:gd name="connsiteY0" fmla="*/ 2819400 h 2819400"/>
              <a:gd name="connsiteX1" fmla="*/ 1571625 w 3143250"/>
              <a:gd name="connsiteY1" fmla="*/ 0 h 2819400"/>
              <a:gd name="connsiteX2" fmla="*/ 3143250 w 3143250"/>
              <a:gd name="connsiteY2" fmla="*/ 2819400 h 2819400"/>
              <a:gd name="connsiteX3" fmla="*/ 0 w 3143250"/>
              <a:gd name="connsiteY3" fmla="*/ 2819400 h 2819400"/>
              <a:gd name="connsiteX0" fmla="*/ 9525 w 3152775"/>
              <a:gd name="connsiteY0" fmla="*/ 2895600 h 2895600"/>
              <a:gd name="connsiteX1" fmla="*/ 0 w 3152775"/>
              <a:gd name="connsiteY1" fmla="*/ 0 h 2895600"/>
              <a:gd name="connsiteX2" fmla="*/ 3152775 w 3152775"/>
              <a:gd name="connsiteY2" fmla="*/ 2895600 h 2895600"/>
              <a:gd name="connsiteX3" fmla="*/ 9525 w 3152775"/>
              <a:gd name="connsiteY3" fmla="*/ 2895600 h 2895600"/>
              <a:gd name="connsiteX0" fmla="*/ 9525 w 3038475"/>
              <a:gd name="connsiteY0" fmla="*/ 2895600 h 2895600"/>
              <a:gd name="connsiteX1" fmla="*/ 0 w 3038475"/>
              <a:gd name="connsiteY1" fmla="*/ 0 h 2895600"/>
              <a:gd name="connsiteX2" fmla="*/ 3038475 w 3038475"/>
              <a:gd name="connsiteY2" fmla="*/ 0 h 2895600"/>
              <a:gd name="connsiteX3" fmla="*/ 9525 w 3038475"/>
              <a:gd name="connsiteY3" fmla="*/ 2895600 h 2895600"/>
              <a:gd name="connsiteX0" fmla="*/ 9525 w 3038475"/>
              <a:gd name="connsiteY0" fmla="*/ 2952750 h 2952750"/>
              <a:gd name="connsiteX1" fmla="*/ 0 w 3038475"/>
              <a:gd name="connsiteY1" fmla="*/ 0 h 2952750"/>
              <a:gd name="connsiteX2" fmla="*/ 3038475 w 3038475"/>
              <a:gd name="connsiteY2" fmla="*/ 0 h 2952750"/>
              <a:gd name="connsiteX3" fmla="*/ 9525 w 3038475"/>
              <a:gd name="connsiteY3" fmla="*/ 2952750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8475" h="2952750">
                <a:moveTo>
                  <a:pt x="9525" y="2952750"/>
                </a:moveTo>
                <a:lnTo>
                  <a:pt x="0" y="0"/>
                </a:lnTo>
                <a:lnTo>
                  <a:pt x="3038475" y="0"/>
                </a:lnTo>
                <a:lnTo>
                  <a:pt x="9525" y="295275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it-IT" dirty="0"/>
          </a:p>
        </p:txBody>
      </p:sp>
      <p:sp>
        <p:nvSpPr>
          <p:cNvPr id="13" name="Segnaposto testo 34"/>
          <p:cNvSpPr>
            <a:spLocks noGrp="1"/>
          </p:cNvSpPr>
          <p:nvPr>
            <p:ph type="body" sz="quarter" idx="13" hasCustomPrompt="1"/>
          </p:nvPr>
        </p:nvSpPr>
        <p:spPr>
          <a:xfrm>
            <a:off x="3028949" y="2628463"/>
            <a:ext cx="6819294" cy="1543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500" b="1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  <a:br>
              <a:rPr lang="it-IT" dirty="0">
                <a:solidFill>
                  <a:srgbClr val="404040"/>
                </a:solidFill>
                <a:effectLst/>
                <a:latin typeface="Arial" charset="0"/>
              </a:rPr>
            </a:b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gas.</a:t>
            </a:r>
            <a:endParaRPr lang="it-IT" dirty="0"/>
          </a:p>
        </p:txBody>
      </p:sp>
      <p:cxnSp>
        <p:nvCxnSpPr>
          <p:cNvPr id="14" name="Connettore 1 13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1 14"/>
          <p:cNvCxnSpPr/>
          <p:nvPr userDrawn="1"/>
        </p:nvCxnSpPr>
        <p:spPr>
          <a:xfrm flipH="1">
            <a:off x="5587770" y="0"/>
            <a:ext cx="1911574" cy="1911574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1 16"/>
          <p:cNvCxnSpPr/>
          <p:nvPr userDrawn="1"/>
        </p:nvCxnSpPr>
        <p:spPr>
          <a:xfrm flipH="1">
            <a:off x="7297412" y="3400207"/>
            <a:ext cx="3435221" cy="3435221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immagine 3"/>
          <p:cNvSpPr>
            <a:spLocks noGrp="1"/>
          </p:cNvSpPr>
          <p:nvPr>
            <p:ph type="pic" sz="quarter" idx="21" hasCustomPrompt="1"/>
          </p:nvPr>
        </p:nvSpPr>
        <p:spPr>
          <a:xfrm>
            <a:off x="265113" y="442913"/>
            <a:ext cx="1430337" cy="4413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it-IT" dirty="0"/>
              <a:t>Logo</a:t>
            </a:r>
          </a:p>
        </p:txBody>
      </p:sp>
      <p:sp>
        <p:nvSpPr>
          <p:cNvPr id="11" name="Segnaposto numero diapositiva 7">
            <a:extLst>
              <a:ext uri="{FF2B5EF4-FFF2-40B4-BE49-F238E27FC236}">
                <a16:creationId xmlns:a16="http://schemas.microsoft.com/office/drawing/2014/main" id="{260FC0A4-3A0F-4A4A-92DD-E59B92D9CB0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1569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testo 34"/>
          <p:cNvSpPr>
            <a:spLocks noGrp="1"/>
          </p:cNvSpPr>
          <p:nvPr>
            <p:ph type="body" sz="quarter" idx="13" hasCustomPrompt="1"/>
          </p:nvPr>
        </p:nvSpPr>
        <p:spPr>
          <a:xfrm>
            <a:off x="921861" y="3557521"/>
            <a:ext cx="3277565" cy="166124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1861" y="2954890"/>
            <a:ext cx="3277565" cy="398462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it-IT" dirty="0"/>
              <a:t>BIG IMAGE SLIDE.</a:t>
            </a:r>
          </a:p>
        </p:txBody>
      </p:sp>
      <p:sp>
        <p:nvSpPr>
          <p:cNvPr id="16" name="Segnaposto immagine 15"/>
          <p:cNvSpPr>
            <a:spLocks noGrp="1"/>
          </p:cNvSpPr>
          <p:nvPr>
            <p:ph type="pic" sz="quarter" idx="15"/>
          </p:nvPr>
        </p:nvSpPr>
        <p:spPr>
          <a:xfrm>
            <a:off x="3909599" y="-26507"/>
            <a:ext cx="8322158" cy="6911010"/>
          </a:xfrm>
          <a:custGeom>
            <a:avLst/>
            <a:gdLst>
              <a:gd name="connsiteX0" fmla="*/ 0 w 5605462"/>
              <a:gd name="connsiteY0" fmla="*/ 6858000 h 6858000"/>
              <a:gd name="connsiteX1" fmla="*/ 1401366 w 5605462"/>
              <a:gd name="connsiteY1" fmla="*/ 0 h 6858000"/>
              <a:gd name="connsiteX2" fmla="*/ 4204097 w 5605462"/>
              <a:gd name="connsiteY2" fmla="*/ 0 h 6858000"/>
              <a:gd name="connsiteX3" fmla="*/ 5605462 w 5605462"/>
              <a:gd name="connsiteY3" fmla="*/ 6858000 h 6858000"/>
              <a:gd name="connsiteX4" fmla="*/ 0 w 5605462"/>
              <a:gd name="connsiteY4" fmla="*/ 6858000 h 6858000"/>
              <a:gd name="connsiteX0" fmla="*/ 0 w 5635332"/>
              <a:gd name="connsiteY0" fmla="*/ 6884505 h 6884505"/>
              <a:gd name="connsiteX1" fmla="*/ 1401366 w 5635332"/>
              <a:gd name="connsiteY1" fmla="*/ 26505 h 6884505"/>
              <a:gd name="connsiteX2" fmla="*/ 5635332 w 5635332"/>
              <a:gd name="connsiteY2" fmla="*/ 0 h 6884505"/>
              <a:gd name="connsiteX3" fmla="*/ 5605462 w 5635332"/>
              <a:gd name="connsiteY3" fmla="*/ 6884505 h 6884505"/>
              <a:gd name="connsiteX4" fmla="*/ 0 w 5635332"/>
              <a:gd name="connsiteY4" fmla="*/ 6884505 h 6884505"/>
              <a:gd name="connsiteX0" fmla="*/ 0 w 5645219"/>
              <a:gd name="connsiteY0" fmla="*/ 6884505 h 6884505"/>
              <a:gd name="connsiteX1" fmla="*/ 1401366 w 5645219"/>
              <a:gd name="connsiteY1" fmla="*/ 26505 h 6884505"/>
              <a:gd name="connsiteX2" fmla="*/ 5635332 w 5645219"/>
              <a:gd name="connsiteY2" fmla="*/ 0 h 6884505"/>
              <a:gd name="connsiteX3" fmla="*/ 5645219 w 5645219"/>
              <a:gd name="connsiteY3" fmla="*/ 6884505 h 6884505"/>
              <a:gd name="connsiteX4" fmla="*/ 0 w 5645219"/>
              <a:gd name="connsiteY4" fmla="*/ 6884505 h 6884505"/>
              <a:gd name="connsiteX0" fmla="*/ 0 w 8322158"/>
              <a:gd name="connsiteY0" fmla="*/ 6911009 h 6911009"/>
              <a:gd name="connsiteX1" fmla="*/ 4078305 w 8322158"/>
              <a:gd name="connsiteY1" fmla="*/ 26505 h 6911009"/>
              <a:gd name="connsiteX2" fmla="*/ 8312271 w 8322158"/>
              <a:gd name="connsiteY2" fmla="*/ 0 h 6911009"/>
              <a:gd name="connsiteX3" fmla="*/ 8322158 w 8322158"/>
              <a:gd name="connsiteY3" fmla="*/ 6884505 h 6911009"/>
              <a:gd name="connsiteX4" fmla="*/ 0 w 8322158"/>
              <a:gd name="connsiteY4" fmla="*/ 6911009 h 6911009"/>
              <a:gd name="connsiteX0" fmla="*/ 0 w 8322158"/>
              <a:gd name="connsiteY0" fmla="*/ 6911009 h 6911009"/>
              <a:gd name="connsiteX1" fmla="*/ 5257748 w 8322158"/>
              <a:gd name="connsiteY1" fmla="*/ 1828800 h 6911009"/>
              <a:gd name="connsiteX2" fmla="*/ 8312271 w 8322158"/>
              <a:gd name="connsiteY2" fmla="*/ 0 h 6911009"/>
              <a:gd name="connsiteX3" fmla="*/ 8322158 w 8322158"/>
              <a:gd name="connsiteY3" fmla="*/ 6884505 h 6911009"/>
              <a:gd name="connsiteX4" fmla="*/ 0 w 8322158"/>
              <a:gd name="connsiteY4" fmla="*/ 6911009 h 6911009"/>
              <a:gd name="connsiteX0" fmla="*/ 0 w 8322158"/>
              <a:gd name="connsiteY0" fmla="*/ 6911009 h 6911009"/>
              <a:gd name="connsiteX1" fmla="*/ 7205818 w 8322158"/>
              <a:gd name="connsiteY1" fmla="*/ 26504 h 6911009"/>
              <a:gd name="connsiteX2" fmla="*/ 8312271 w 8322158"/>
              <a:gd name="connsiteY2" fmla="*/ 0 h 6911009"/>
              <a:gd name="connsiteX3" fmla="*/ 8322158 w 8322158"/>
              <a:gd name="connsiteY3" fmla="*/ 6884505 h 6911009"/>
              <a:gd name="connsiteX4" fmla="*/ 0 w 8322158"/>
              <a:gd name="connsiteY4" fmla="*/ 6911009 h 6911009"/>
              <a:gd name="connsiteX0" fmla="*/ 0 w 8322158"/>
              <a:gd name="connsiteY0" fmla="*/ 6911009 h 6911009"/>
              <a:gd name="connsiteX1" fmla="*/ 7086548 w 8322158"/>
              <a:gd name="connsiteY1" fmla="*/ 26504 h 6911009"/>
              <a:gd name="connsiteX2" fmla="*/ 8312271 w 8322158"/>
              <a:gd name="connsiteY2" fmla="*/ 0 h 6911009"/>
              <a:gd name="connsiteX3" fmla="*/ 8322158 w 8322158"/>
              <a:gd name="connsiteY3" fmla="*/ 6884505 h 6911009"/>
              <a:gd name="connsiteX4" fmla="*/ 0 w 8322158"/>
              <a:gd name="connsiteY4" fmla="*/ 6911009 h 6911009"/>
              <a:gd name="connsiteX0" fmla="*/ 0 w 8322158"/>
              <a:gd name="connsiteY0" fmla="*/ 6911010 h 6911010"/>
              <a:gd name="connsiteX1" fmla="*/ 7099801 w 8322158"/>
              <a:gd name="connsiteY1" fmla="*/ 0 h 6911010"/>
              <a:gd name="connsiteX2" fmla="*/ 8312271 w 8322158"/>
              <a:gd name="connsiteY2" fmla="*/ 1 h 6911010"/>
              <a:gd name="connsiteX3" fmla="*/ 8322158 w 8322158"/>
              <a:gd name="connsiteY3" fmla="*/ 6884506 h 6911010"/>
              <a:gd name="connsiteX4" fmla="*/ 0 w 8322158"/>
              <a:gd name="connsiteY4" fmla="*/ 6911010 h 6911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2158" h="6911010">
                <a:moveTo>
                  <a:pt x="0" y="6911010"/>
                </a:moveTo>
                <a:lnTo>
                  <a:pt x="7099801" y="0"/>
                </a:lnTo>
                <a:lnTo>
                  <a:pt x="8312271" y="1"/>
                </a:lnTo>
                <a:cubicBezTo>
                  <a:pt x="8315567" y="2294836"/>
                  <a:pt x="8318862" y="4589671"/>
                  <a:pt x="8322158" y="6884506"/>
                </a:cubicBezTo>
                <a:lnTo>
                  <a:pt x="0" y="6911010"/>
                </a:lnTo>
                <a:close/>
              </a:path>
            </a:pathLst>
          </a:custGeom>
          <a:solidFill>
            <a:srgbClr val="A8AEB7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it-IT" dirty="0"/>
          </a:p>
        </p:txBody>
      </p:sp>
      <p:cxnSp>
        <p:nvCxnSpPr>
          <p:cNvPr id="8" name="Connettore 1 7"/>
          <p:cNvCxnSpPr/>
          <p:nvPr userDrawn="1"/>
        </p:nvCxnSpPr>
        <p:spPr>
          <a:xfrm flipH="1">
            <a:off x="5587770" y="0"/>
            <a:ext cx="1911574" cy="1911574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118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a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55" y="13454"/>
            <a:ext cx="9811630" cy="6858000"/>
          </a:xfrm>
          <a:prstGeom prst="rect">
            <a:avLst/>
          </a:prstGeom>
        </p:spPr>
      </p:pic>
      <p:cxnSp>
        <p:nvCxnSpPr>
          <p:cNvPr id="16" name="Connettore 1 15"/>
          <p:cNvCxnSpPr/>
          <p:nvPr userDrawn="1"/>
        </p:nvCxnSpPr>
        <p:spPr>
          <a:xfrm flipV="1">
            <a:off x="10512157" y="1857862"/>
            <a:ext cx="1679843" cy="1733477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Segnaposto immagine 11"/>
          <p:cNvSpPr>
            <a:spLocks noGrp="1"/>
          </p:cNvSpPr>
          <p:nvPr>
            <p:ph type="pic" sz="quarter" idx="10"/>
          </p:nvPr>
        </p:nvSpPr>
        <p:spPr>
          <a:xfrm>
            <a:off x="-2610679" y="0"/>
            <a:ext cx="6900207" cy="6871454"/>
          </a:xfrm>
          <a:custGeom>
            <a:avLst/>
            <a:gdLst>
              <a:gd name="connsiteX0" fmla="*/ 0 w 3340100"/>
              <a:gd name="connsiteY0" fmla="*/ 6858000 h 6858000"/>
              <a:gd name="connsiteX1" fmla="*/ 0 w 3340100"/>
              <a:gd name="connsiteY1" fmla="*/ 0 h 6858000"/>
              <a:gd name="connsiteX2" fmla="*/ 3340100 w 3340100"/>
              <a:gd name="connsiteY2" fmla="*/ 6858000 h 6858000"/>
              <a:gd name="connsiteX3" fmla="*/ 0 w 3340100"/>
              <a:gd name="connsiteY3" fmla="*/ 6858000 h 6858000"/>
              <a:gd name="connsiteX0" fmla="*/ 0 w 3340100"/>
              <a:gd name="connsiteY0" fmla="*/ 6911009 h 6911009"/>
              <a:gd name="connsiteX1" fmla="*/ 3260035 w 3340100"/>
              <a:gd name="connsiteY1" fmla="*/ 0 h 6911009"/>
              <a:gd name="connsiteX2" fmla="*/ 3340100 w 3340100"/>
              <a:gd name="connsiteY2" fmla="*/ 6911009 h 6911009"/>
              <a:gd name="connsiteX3" fmla="*/ 0 w 3340100"/>
              <a:gd name="connsiteY3" fmla="*/ 6911009 h 6911009"/>
              <a:gd name="connsiteX0" fmla="*/ 0 w 5235161"/>
              <a:gd name="connsiteY0" fmla="*/ 6911009 h 6911009"/>
              <a:gd name="connsiteX1" fmla="*/ 5155096 w 5235161"/>
              <a:gd name="connsiteY1" fmla="*/ 0 h 6911009"/>
              <a:gd name="connsiteX2" fmla="*/ 5235161 w 5235161"/>
              <a:gd name="connsiteY2" fmla="*/ 6911009 h 6911009"/>
              <a:gd name="connsiteX3" fmla="*/ 0 w 5235161"/>
              <a:gd name="connsiteY3" fmla="*/ 6911009 h 6911009"/>
              <a:gd name="connsiteX0" fmla="*/ 0 w 5155096"/>
              <a:gd name="connsiteY0" fmla="*/ 6911009 h 6937718"/>
              <a:gd name="connsiteX1" fmla="*/ 5155096 w 5155096"/>
              <a:gd name="connsiteY1" fmla="*/ 0 h 6937718"/>
              <a:gd name="connsiteX2" fmla="*/ 5129143 w 5155096"/>
              <a:gd name="connsiteY2" fmla="*/ 6937718 h 6937718"/>
              <a:gd name="connsiteX3" fmla="*/ 0 w 5155096"/>
              <a:gd name="connsiteY3" fmla="*/ 6911009 h 6937718"/>
              <a:gd name="connsiteX0" fmla="*/ 0 w 5181600"/>
              <a:gd name="connsiteY0" fmla="*/ 4333570 h 6937718"/>
              <a:gd name="connsiteX1" fmla="*/ 5181600 w 5181600"/>
              <a:gd name="connsiteY1" fmla="*/ 0 h 6937718"/>
              <a:gd name="connsiteX2" fmla="*/ 5155647 w 5181600"/>
              <a:gd name="connsiteY2" fmla="*/ 6937718 h 6937718"/>
              <a:gd name="connsiteX3" fmla="*/ 0 w 5181600"/>
              <a:gd name="connsiteY3" fmla="*/ 4333570 h 6937718"/>
              <a:gd name="connsiteX0" fmla="*/ 0 w 8269356"/>
              <a:gd name="connsiteY0" fmla="*/ 6964429 h 6964429"/>
              <a:gd name="connsiteX1" fmla="*/ 8269356 w 8269356"/>
              <a:gd name="connsiteY1" fmla="*/ 0 h 6964429"/>
              <a:gd name="connsiteX2" fmla="*/ 8243403 w 8269356"/>
              <a:gd name="connsiteY2" fmla="*/ 6937718 h 6964429"/>
              <a:gd name="connsiteX3" fmla="*/ 0 w 8269356"/>
              <a:gd name="connsiteY3" fmla="*/ 6964429 h 6964429"/>
              <a:gd name="connsiteX0" fmla="*/ 0 w 8275189"/>
              <a:gd name="connsiteY0" fmla="*/ 6964429 h 6978092"/>
              <a:gd name="connsiteX1" fmla="*/ 8269356 w 8275189"/>
              <a:gd name="connsiteY1" fmla="*/ 0 h 6978092"/>
              <a:gd name="connsiteX2" fmla="*/ 8275189 w 8275189"/>
              <a:gd name="connsiteY2" fmla="*/ 6978092 h 6978092"/>
              <a:gd name="connsiteX3" fmla="*/ 0 w 8275189"/>
              <a:gd name="connsiteY3" fmla="*/ 6964429 h 697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5189" h="6978092">
                <a:moveTo>
                  <a:pt x="0" y="6964429"/>
                </a:moveTo>
                <a:lnTo>
                  <a:pt x="8269356" y="0"/>
                </a:lnTo>
                <a:cubicBezTo>
                  <a:pt x="8271300" y="2326031"/>
                  <a:pt x="8273245" y="4652061"/>
                  <a:pt x="8275189" y="6978092"/>
                </a:cubicBezTo>
                <a:lnTo>
                  <a:pt x="0" y="6964429"/>
                </a:lnTo>
                <a:close/>
              </a:path>
            </a:pathLst>
          </a:custGeom>
          <a:solidFill>
            <a:srgbClr val="A8AEB7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it-IT" dirty="0"/>
          </a:p>
        </p:txBody>
      </p:sp>
      <p:sp>
        <p:nvSpPr>
          <p:cNvPr id="14" name="Segnaposto testo 34"/>
          <p:cNvSpPr>
            <a:spLocks noGrp="1"/>
          </p:cNvSpPr>
          <p:nvPr>
            <p:ph type="body" sz="quarter" idx="13" hasCustomPrompt="1"/>
          </p:nvPr>
        </p:nvSpPr>
        <p:spPr>
          <a:xfrm>
            <a:off x="6384917" y="2388019"/>
            <a:ext cx="3660221" cy="41069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  <a:br>
              <a:rPr lang="it-IT" dirty="0">
                <a:solidFill>
                  <a:srgbClr val="404040"/>
                </a:solidFill>
                <a:effectLst/>
                <a:latin typeface="Arial" charset="0"/>
              </a:rPr>
            </a:b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endParaRPr lang="it-IT" dirty="0">
              <a:solidFill>
                <a:srgbClr val="404040"/>
              </a:solidFill>
              <a:effectLst/>
              <a:latin typeface="Arial" charset="0"/>
            </a:endParaRPr>
          </a:p>
          <a:p>
            <a:pPr lvl="0"/>
            <a:endParaRPr lang="it-IT" dirty="0"/>
          </a:p>
        </p:txBody>
      </p:sp>
      <p:sp>
        <p:nvSpPr>
          <p:cNvPr id="15" name="Segnaposto testo 32"/>
          <p:cNvSpPr>
            <a:spLocks noGrp="1"/>
          </p:cNvSpPr>
          <p:nvPr>
            <p:ph type="body" sz="quarter" idx="12" hasCustomPrompt="1"/>
          </p:nvPr>
        </p:nvSpPr>
        <p:spPr>
          <a:xfrm>
            <a:off x="3312251" y="1504331"/>
            <a:ext cx="2372139" cy="2087008"/>
          </a:xfrm>
        </p:spPr>
        <p:txBody>
          <a:bodyPr>
            <a:noAutofit/>
          </a:bodyPr>
          <a:lstStyle>
            <a:lvl1pPr marL="0" indent="0">
              <a:buNone/>
              <a:defRPr sz="4400" b="1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it-IT" dirty="0"/>
              <a:t>WE ARE PRO.</a:t>
            </a:r>
          </a:p>
        </p:txBody>
      </p:sp>
      <p:sp>
        <p:nvSpPr>
          <p:cNvPr id="13" name="Segnaposto testo 36"/>
          <p:cNvSpPr>
            <a:spLocks noGrp="1"/>
          </p:cNvSpPr>
          <p:nvPr>
            <p:ph type="body" sz="quarter" idx="14" hasCustomPrompt="1"/>
          </p:nvPr>
        </p:nvSpPr>
        <p:spPr>
          <a:xfrm>
            <a:off x="6384918" y="1504331"/>
            <a:ext cx="3660221" cy="5302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400" b="1" baseline="0" smtClean="0">
                <a:solidFill>
                  <a:srgbClr val="807F7F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t-IT" b="1" dirty="0">
                <a:solidFill>
                  <a:srgbClr val="808080"/>
                </a:solidFill>
                <a:effectLst/>
                <a:latin typeface="Arial" charset="0"/>
              </a:rPr>
              <a:t>BUSINESS</a:t>
            </a:r>
            <a:endParaRPr lang="it-IT" dirty="0">
              <a:solidFill>
                <a:srgbClr val="808080"/>
              </a:solidFill>
              <a:effectLst/>
              <a:latin typeface="Arial" charset="0"/>
            </a:endParaRPr>
          </a:p>
          <a:p>
            <a:pPr lvl="0"/>
            <a:endParaRPr lang="it-IT" dirty="0"/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7C02B37-BC05-F94A-BC58-A207731B9E3C}"/>
              </a:ext>
            </a:extLst>
          </p:cNvPr>
          <p:cNvCxnSpPr/>
          <p:nvPr userDrawn="1"/>
        </p:nvCxnSpPr>
        <p:spPr>
          <a:xfrm flipV="1">
            <a:off x="11885033" y="2"/>
            <a:ext cx="306967" cy="278294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egnaposto numero diapositiva 7">
            <a:extLst>
              <a:ext uri="{FF2B5EF4-FFF2-40B4-BE49-F238E27FC236}">
                <a16:creationId xmlns:a16="http://schemas.microsoft.com/office/drawing/2014/main" id="{54B5EC76-312F-4CD5-AA9F-E7CD6552F14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4614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b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55" y="0"/>
            <a:ext cx="6889691" cy="6858000"/>
          </a:xfrm>
          <a:prstGeom prst="rect">
            <a:avLst/>
          </a:prstGeom>
        </p:spPr>
      </p:pic>
      <p:sp>
        <p:nvSpPr>
          <p:cNvPr id="6" name="Segnaposto immagine 18"/>
          <p:cNvSpPr>
            <a:spLocks noGrp="1"/>
          </p:cNvSpPr>
          <p:nvPr>
            <p:ph type="pic" sz="quarter" idx="14"/>
          </p:nvPr>
        </p:nvSpPr>
        <p:spPr>
          <a:xfrm>
            <a:off x="1889124" y="0"/>
            <a:ext cx="3671848" cy="598170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42"/>
              <a:gd name="connsiteY0" fmla="*/ 5 h 10000"/>
              <a:gd name="connsiteX1" fmla="*/ 10042 w 10042"/>
              <a:gd name="connsiteY1" fmla="*/ 0 h 10000"/>
              <a:gd name="connsiteX2" fmla="*/ 10042 w 10042"/>
              <a:gd name="connsiteY2" fmla="*/ 10000 h 10000"/>
              <a:gd name="connsiteX3" fmla="*/ 42 w 10042"/>
              <a:gd name="connsiteY3" fmla="*/ 10000 h 10000"/>
              <a:gd name="connsiteX4" fmla="*/ 0 w 10042"/>
              <a:gd name="connsiteY4" fmla="*/ 5 h 10000"/>
              <a:gd name="connsiteX0" fmla="*/ 0 w 10042"/>
              <a:gd name="connsiteY0" fmla="*/ 5 h 10000"/>
              <a:gd name="connsiteX1" fmla="*/ 10042 w 10042"/>
              <a:gd name="connsiteY1" fmla="*/ 0 h 10000"/>
              <a:gd name="connsiteX2" fmla="*/ 10000 w 10042"/>
              <a:gd name="connsiteY2" fmla="*/ 4481 h 10000"/>
              <a:gd name="connsiteX3" fmla="*/ 42 w 10042"/>
              <a:gd name="connsiteY3" fmla="*/ 10000 h 10000"/>
              <a:gd name="connsiteX4" fmla="*/ 0 w 10042"/>
              <a:gd name="connsiteY4" fmla="*/ 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2" h="10000">
                <a:moveTo>
                  <a:pt x="0" y="5"/>
                </a:moveTo>
                <a:lnTo>
                  <a:pt x="10042" y="0"/>
                </a:lnTo>
                <a:cubicBezTo>
                  <a:pt x="10028" y="1494"/>
                  <a:pt x="10014" y="2987"/>
                  <a:pt x="10000" y="4481"/>
                </a:cubicBezTo>
                <a:lnTo>
                  <a:pt x="42" y="10000"/>
                </a:lnTo>
                <a:cubicBezTo>
                  <a:pt x="28" y="6668"/>
                  <a:pt x="14" y="3337"/>
                  <a:pt x="0" y="5"/>
                </a:cubicBezTo>
                <a:close/>
              </a:path>
            </a:pathLst>
          </a:custGeom>
          <a:solidFill>
            <a:srgbClr val="A8AEB7"/>
          </a:solidFill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7" name="Segnaposto testo 32"/>
          <p:cNvSpPr>
            <a:spLocks noGrp="1"/>
          </p:cNvSpPr>
          <p:nvPr>
            <p:ph type="body" sz="quarter" idx="12" hasCustomPrompt="1"/>
          </p:nvPr>
        </p:nvSpPr>
        <p:spPr>
          <a:xfrm>
            <a:off x="7444165" y="2366963"/>
            <a:ext cx="3319462" cy="2038698"/>
          </a:xfrm>
        </p:spPr>
        <p:txBody>
          <a:bodyPr>
            <a:noAutofit/>
          </a:bodyPr>
          <a:lstStyle>
            <a:lvl1pPr marL="0" indent="0">
              <a:buNone/>
              <a:defRPr sz="4400" b="1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it-IT" dirty="0"/>
              <a:t>OUR CREATIVE PRODUCT.</a:t>
            </a:r>
          </a:p>
        </p:txBody>
      </p:sp>
      <p:sp>
        <p:nvSpPr>
          <p:cNvPr id="18" name="Segnaposto testo 34"/>
          <p:cNvSpPr>
            <a:spLocks noGrp="1"/>
          </p:cNvSpPr>
          <p:nvPr>
            <p:ph type="body" sz="quarter" idx="13" hasCustomPrompt="1"/>
          </p:nvPr>
        </p:nvSpPr>
        <p:spPr>
          <a:xfrm>
            <a:off x="7444165" y="4405661"/>
            <a:ext cx="3319462" cy="210271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  <a:br>
              <a:rPr lang="it-IT" dirty="0">
                <a:solidFill>
                  <a:srgbClr val="404040"/>
                </a:solidFill>
                <a:effectLst/>
                <a:latin typeface="Arial" charset="0"/>
              </a:rPr>
            </a:b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gas.</a:t>
            </a:r>
            <a:endParaRPr lang="it-IT" dirty="0"/>
          </a:p>
        </p:txBody>
      </p:sp>
      <p:sp>
        <p:nvSpPr>
          <p:cNvPr id="19" name="Segnaposto testo 36"/>
          <p:cNvSpPr>
            <a:spLocks noGrp="1"/>
          </p:cNvSpPr>
          <p:nvPr>
            <p:ph type="body" sz="quarter" idx="15" hasCustomPrompt="1"/>
          </p:nvPr>
        </p:nvSpPr>
        <p:spPr>
          <a:xfrm>
            <a:off x="7444165" y="1833389"/>
            <a:ext cx="3300174" cy="5302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400" b="1" baseline="0" smtClean="0">
                <a:solidFill>
                  <a:srgbClr val="807F7F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t-IT" b="1" dirty="0">
                <a:solidFill>
                  <a:srgbClr val="808080"/>
                </a:solidFill>
                <a:effectLst/>
                <a:latin typeface="Arial" charset="0"/>
              </a:rPr>
              <a:t>MARKETING</a:t>
            </a:r>
            <a:endParaRPr lang="it-IT" dirty="0">
              <a:solidFill>
                <a:srgbClr val="808080"/>
              </a:solidFill>
              <a:effectLst/>
              <a:latin typeface="Arial" charset="0"/>
            </a:endParaRPr>
          </a:p>
          <a:p>
            <a:pPr lvl="0"/>
            <a:endParaRPr lang="it-IT" dirty="0"/>
          </a:p>
        </p:txBody>
      </p:sp>
      <p:cxnSp>
        <p:nvCxnSpPr>
          <p:cNvPr id="12" name="Connettore 1 11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1 12"/>
          <p:cNvCxnSpPr/>
          <p:nvPr userDrawn="1"/>
        </p:nvCxnSpPr>
        <p:spPr>
          <a:xfrm flipH="1">
            <a:off x="4205485" y="3429000"/>
            <a:ext cx="1620000" cy="1510821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2">
            <a:extLst>
              <a:ext uri="{FF2B5EF4-FFF2-40B4-BE49-F238E27FC236}">
                <a16:creationId xmlns:a16="http://schemas.microsoft.com/office/drawing/2014/main" id="{D9028101-6A5B-466C-940A-8887963399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" y="-287"/>
            <a:ext cx="1682165" cy="946218"/>
          </a:xfrm>
          <a:prstGeom prst="rect">
            <a:avLst/>
          </a:prstGeom>
        </p:spPr>
      </p:pic>
      <p:sp>
        <p:nvSpPr>
          <p:cNvPr id="15" name="Segnaposto numero diapositiva 7">
            <a:extLst>
              <a:ext uri="{FF2B5EF4-FFF2-40B4-BE49-F238E27FC236}">
                <a16:creationId xmlns:a16="http://schemas.microsoft.com/office/drawing/2014/main" id="{215231A2-2B32-4DB9-B1D5-BDB2272A56F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64854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a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914586" cy="2909455"/>
          </a:xfrm>
          <a:prstGeom prst="rect">
            <a:avLst/>
          </a:prstGeom>
        </p:spPr>
      </p:pic>
      <p:sp>
        <p:nvSpPr>
          <p:cNvPr id="13" name="Segnaposto testo 3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652" y="1822306"/>
            <a:ext cx="3319462" cy="1614488"/>
          </a:xfrm>
        </p:spPr>
        <p:txBody>
          <a:bodyPr>
            <a:noAutofit/>
          </a:bodyPr>
          <a:lstStyle>
            <a:lvl1pPr marL="0" indent="0">
              <a:buNone/>
              <a:defRPr sz="4400" b="1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it-IT" dirty="0"/>
              <a:t>OUR SERVICE.</a:t>
            </a:r>
          </a:p>
        </p:txBody>
      </p:sp>
      <p:sp>
        <p:nvSpPr>
          <p:cNvPr id="18" name="Segnaposto testo 3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652" y="3436794"/>
            <a:ext cx="3319462" cy="303544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  <a:br>
              <a:rPr lang="it-IT" dirty="0">
                <a:solidFill>
                  <a:srgbClr val="404040"/>
                </a:solidFill>
                <a:effectLst/>
                <a:latin typeface="Arial" charset="0"/>
              </a:rPr>
            </a:b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  <a:endParaRPr lang="it-IT" dirty="0"/>
          </a:p>
        </p:txBody>
      </p:sp>
      <p:sp>
        <p:nvSpPr>
          <p:cNvPr id="19" name="Segnaposto testo 34"/>
          <p:cNvSpPr>
            <a:spLocks noGrp="1"/>
          </p:cNvSpPr>
          <p:nvPr>
            <p:ph type="body" sz="quarter" idx="19" hasCustomPrompt="1"/>
          </p:nvPr>
        </p:nvSpPr>
        <p:spPr>
          <a:xfrm>
            <a:off x="6483078" y="1822306"/>
            <a:ext cx="3413089" cy="479972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baseline="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  <a:br>
              <a:rPr lang="it-IT" dirty="0">
                <a:solidFill>
                  <a:srgbClr val="404040"/>
                </a:solidFill>
                <a:effectLst/>
                <a:latin typeface="Arial" charset="0"/>
              </a:rPr>
            </a:b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gas.</a:t>
            </a:r>
            <a:br>
              <a:rPr lang="it-IT" dirty="0">
                <a:solidFill>
                  <a:srgbClr val="404040"/>
                </a:solidFill>
                <a:effectLst/>
                <a:latin typeface="Arial" charset="0"/>
              </a:rPr>
            </a:b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  <a:br>
              <a:rPr lang="it-IT" dirty="0">
                <a:solidFill>
                  <a:srgbClr val="404040"/>
                </a:solidFill>
                <a:effectLst/>
                <a:latin typeface="Arial" charset="0"/>
              </a:rPr>
            </a:b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  <a:endParaRPr lang="it-IT" dirty="0"/>
          </a:p>
        </p:txBody>
      </p:sp>
      <p:cxnSp>
        <p:nvCxnSpPr>
          <p:cNvPr id="20" name="Connettore 1 19"/>
          <p:cNvCxnSpPr/>
          <p:nvPr userDrawn="1"/>
        </p:nvCxnSpPr>
        <p:spPr>
          <a:xfrm flipH="1">
            <a:off x="10335300" y="632991"/>
            <a:ext cx="1181796" cy="1181796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 userDrawn="1"/>
        </p:nvCxnSpPr>
        <p:spPr>
          <a:xfrm flipH="1">
            <a:off x="2435483" y="0"/>
            <a:ext cx="1181796" cy="1181796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2">
            <a:extLst>
              <a:ext uri="{FF2B5EF4-FFF2-40B4-BE49-F238E27FC236}">
                <a16:creationId xmlns:a16="http://schemas.microsoft.com/office/drawing/2014/main" id="{50899036-B998-400D-B2E8-6AD1655625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" y="-287"/>
            <a:ext cx="1682165" cy="946218"/>
          </a:xfrm>
          <a:prstGeom prst="rect">
            <a:avLst/>
          </a:prstGeom>
        </p:spPr>
      </p:pic>
      <p:sp>
        <p:nvSpPr>
          <p:cNvPr id="11" name="Segnaposto numero diapositiva 7">
            <a:extLst>
              <a:ext uri="{FF2B5EF4-FFF2-40B4-BE49-F238E27FC236}">
                <a16:creationId xmlns:a16="http://schemas.microsoft.com/office/drawing/2014/main" id="{C9C944AE-DF08-4BB1-8BB3-BAF997038D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4736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b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testo 32"/>
          <p:cNvSpPr>
            <a:spLocks noGrp="1"/>
          </p:cNvSpPr>
          <p:nvPr>
            <p:ph type="body" sz="quarter" idx="12" hasCustomPrompt="1"/>
          </p:nvPr>
        </p:nvSpPr>
        <p:spPr>
          <a:xfrm>
            <a:off x="2271600" y="1822306"/>
            <a:ext cx="3319462" cy="1614488"/>
          </a:xfrm>
        </p:spPr>
        <p:txBody>
          <a:bodyPr>
            <a:noAutofit/>
          </a:bodyPr>
          <a:lstStyle>
            <a:lvl1pPr marL="0" indent="0">
              <a:buNone/>
              <a:defRPr sz="4400" b="1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it-IT" dirty="0"/>
              <a:t>OUR SERVICE.</a:t>
            </a:r>
          </a:p>
        </p:txBody>
      </p:sp>
      <p:pic>
        <p:nvPicPr>
          <p:cNvPr id="32" name="Immagine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914586" cy="2909455"/>
          </a:xfrm>
          <a:prstGeom prst="rect">
            <a:avLst/>
          </a:prstGeom>
        </p:spPr>
      </p:pic>
      <p:sp>
        <p:nvSpPr>
          <p:cNvPr id="20" name="Segnaposto testo 6"/>
          <p:cNvSpPr>
            <a:spLocks noGrp="1"/>
          </p:cNvSpPr>
          <p:nvPr>
            <p:ph type="body" sz="quarter" idx="20" hasCustomPrompt="1"/>
          </p:nvPr>
        </p:nvSpPr>
        <p:spPr>
          <a:xfrm>
            <a:off x="6634257" y="1198484"/>
            <a:ext cx="3549245" cy="482600"/>
          </a:xfrm>
        </p:spPr>
        <p:txBody>
          <a:bodyPr>
            <a:normAutofit/>
          </a:bodyPr>
          <a:lstStyle>
            <a:lvl1pPr marL="0" indent="0" algn="l"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DESIGN</a:t>
            </a:r>
          </a:p>
        </p:txBody>
      </p:sp>
      <p:sp>
        <p:nvSpPr>
          <p:cNvPr id="21" name="Segnaposto testo 6"/>
          <p:cNvSpPr>
            <a:spLocks noGrp="1"/>
          </p:cNvSpPr>
          <p:nvPr>
            <p:ph type="body" sz="quarter" idx="21" hasCustomPrompt="1"/>
          </p:nvPr>
        </p:nvSpPr>
        <p:spPr>
          <a:xfrm>
            <a:off x="6634257" y="3140930"/>
            <a:ext cx="3549245" cy="482600"/>
          </a:xfrm>
        </p:spPr>
        <p:txBody>
          <a:bodyPr>
            <a:normAutofit/>
          </a:bodyPr>
          <a:lstStyle>
            <a:lvl1pPr marL="0" indent="0" algn="l"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MARKETING</a:t>
            </a:r>
          </a:p>
        </p:txBody>
      </p:sp>
      <p:sp>
        <p:nvSpPr>
          <p:cNvPr id="22" name="Segnaposto testo 6"/>
          <p:cNvSpPr>
            <a:spLocks noGrp="1"/>
          </p:cNvSpPr>
          <p:nvPr>
            <p:ph type="body" sz="quarter" idx="22" hasCustomPrompt="1"/>
          </p:nvPr>
        </p:nvSpPr>
        <p:spPr>
          <a:xfrm>
            <a:off x="6634257" y="5083376"/>
            <a:ext cx="3549245" cy="482600"/>
          </a:xfrm>
        </p:spPr>
        <p:txBody>
          <a:bodyPr>
            <a:normAutofit/>
          </a:bodyPr>
          <a:lstStyle>
            <a:lvl1pPr marL="0" indent="0" algn="l"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BUSINESS</a:t>
            </a:r>
          </a:p>
        </p:txBody>
      </p:sp>
      <p:sp>
        <p:nvSpPr>
          <p:cNvPr id="23" name="Segnaposto testo 34"/>
          <p:cNvSpPr>
            <a:spLocks noGrp="1"/>
          </p:cNvSpPr>
          <p:nvPr>
            <p:ph type="body" sz="quarter" idx="16" hasCustomPrompt="1"/>
          </p:nvPr>
        </p:nvSpPr>
        <p:spPr>
          <a:xfrm>
            <a:off x="6634257" y="3639421"/>
            <a:ext cx="3549245" cy="95947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</a:t>
            </a:r>
            <a:endParaRPr lang="it-IT" dirty="0"/>
          </a:p>
        </p:txBody>
      </p:sp>
      <p:sp>
        <p:nvSpPr>
          <p:cNvPr id="24" name="Segnaposto testo 34"/>
          <p:cNvSpPr>
            <a:spLocks noGrp="1"/>
          </p:cNvSpPr>
          <p:nvPr>
            <p:ph type="body" sz="quarter" idx="23" hasCustomPrompt="1"/>
          </p:nvPr>
        </p:nvSpPr>
        <p:spPr>
          <a:xfrm>
            <a:off x="6634257" y="5565976"/>
            <a:ext cx="3549245" cy="95584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</a:t>
            </a:r>
            <a:endParaRPr lang="it-IT" dirty="0"/>
          </a:p>
        </p:txBody>
      </p:sp>
      <p:sp>
        <p:nvSpPr>
          <p:cNvPr id="25" name="Segnaposto testo 34"/>
          <p:cNvSpPr>
            <a:spLocks noGrp="1"/>
          </p:cNvSpPr>
          <p:nvPr>
            <p:ph type="body" sz="quarter" idx="24" hasCustomPrompt="1"/>
          </p:nvPr>
        </p:nvSpPr>
        <p:spPr>
          <a:xfrm>
            <a:off x="6634256" y="1696975"/>
            <a:ext cx="3549245" cy="95947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</a:t>
            </a:r>
            <a:endParaRPr lang="it-IT" dirty="0"/>
          </a:p>
        </p:txBody>
      </p:sp>
      <p:sp>
        <p:nvSpPr>
          <p:cNvPr id="28" name="Segnaposto testo 34"/>
          <p:cNvSpPr>
            <a:spLocks noGrp="1"/>
          </p:cNvSpPr>
          <p:nvPr>
            <p:ph type="body" sz="quarter" idx="13" hasCustomPrompt="1"/>
          </p:nvPr>
        </p:nvSpPr>
        <p:spPr>
          <a:xfrm>
            <a:off x="2271600" y="3436794"/>
            <a:ext cx="3319462" cy="303544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  <a:br>
              <a:rPr lang="it-IT" dirty="0">
                <a:solidFill>
                  <a:srgbClr val="404040"/>
                </a:solidFill>
                <a:effectLst/>
                <a:latin typeface="Arial" charset="0"/>
              </a:rPr>
            </a:b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  <a:endParaRPr lang="it-IT" dirty="0"/>
          </a:p>
        </p:txBody>
      </p:sp>
      <p:cxnSp>
        <p:nvCxnSpPr>
          <p:cNvPr id="29" name="Connettore 1 28"/>
          <p:cNvCxnSpPr/>
          <p:nvPr userDrawn="1"/>
        </p:nvCxnSpPr>
        <p:spPr>
          <a:xfrm flipH="1">
            <a:off x="10335300" y="632991"/>
            <a:ext cx="1181796" cy="1181796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1 29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/>
          <p:cNvCxnSpPr/>
          <p:nvPr userDrawn="1"/>
        </p:nvCxnSpPr>
        <p:spPr>
          <a:xfrm flipH="1">
            <a:off x="2435483" y="0"/>
            <a:ext cx="1181796" cy="1181796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2">
            <a:extLst>
              <a:ext uri="{FF2B5EF4-FFF2-40B4-BE49-F238E27FC236}">
                <a16:creationId xmlns:a16="http://schemas.microsoft.com/office/drawing/2014/main" id="{CAB6F1A4-BE05-40A2-8633-95CAA7BEA7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" y="-287"/>
            <a:ext cx="1682165" cy="946218"/>
          </a:xfrm>
          <a:prstGeom prst="rect">
            <a:avLst/>
          </a:prstGeom>
        </p:spPr>
      </p:pic>
      <p:sp>
        <p:nvSpPr>
          <p:cNvPr id="17" name="Segnaposto numero diapositiva 7">
            <a:extLst>
              <a:ext uri="{FF2B5EF4-FFF2-40B4-BE49-F238E27FC236}">
                <a16:creationId xmlns:a16="http://schemas.microsoft.com/office/drawing/2014/main" id="{0A356DA8-DAFC-4269-80F8-ADEC53F631F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6364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wo clumn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magine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0898"/>
            <a:ext cx="6885286" cy="6858000"/>
          </a:xfrm>
          <a:prstGeom prst="rect">
            <a:avLst/>
          </a:prstGeom>
        </p:spPr>
      </p:pic>
      <p:sp>
        <p:nvSpPr>
          <p:cNvPr id="31" name="Segnaposto testo 6"/>
          <p:cNvSpPr>
            <a:spLocks noGrp="1"/>
          </p:cNvSpPr>
          <p:nvPr>
            <p:ph type="body" sz="quarter" idx="26" hasCustomPrompt="1"/>
          </p:nvPr>
        </p:nvSpPr>
        <p:spPr>
          <a:xfrm>
            <a:off x="7377205" y="1307971"/>
            <a:ext cx="3758881" cy="313466"/>
          </a:xfrm>
        </p:spPr>
        <p:txBody>
          <a:bodyPr>
            <a:normAutofit/>
          </a:bodyPr>
          <a:lstStyle>
            <a:lvl1pPr marL="0" indent="0" algn="l"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ANALYTICS</a:t>
            </a:r>
          </a:p>
        </p:txBody>
      </p:sp>
      <p:sp>
        <p:nvSpPr>
          <p:cNvPr id="8" name="Segnaposto testo 6"/>
          <p:cNvSpPr>
            <a:spLocks noGrp="1"/>
          </p:cNvSpPr>
          <p:nvPr>
            <p:ph type="body" sz="quarter" idx="10" hasCustomPrompt="1"/>
          </p:nvPr>
        </p:nvSpPr>
        <p:spPr>
          <a:xfrm>
            <a:off x="3722688" y="496888"/>
            <a:ext cx="4206875" cy="482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OUR SERVICE.</a:t>
            </a:r>
          </a:p>
        </p:txBody>
      </p:sp>
      <p:sp>
        <p:nvSpPr>
          <p:cNvPr id="20" name="Segnaposto immagine 19"/>
          <p:cNvSpPr>
            <a:spLocks noGrp="1"/>
          </p:cNvSpPr>
          <p:nvPr>
            <p:ph type="pic" sz="quarter" idx="11" hasCustomPrompt="1"/>
          </p:nvPr>
        </p:nvSpPr>
        <p:spPr>
          <a:xfrm>
            <a:off x="1210439" y="1538685"/>
            <a:ext cx="685800" cy="7239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21" name="Segnaposto immagine 19"/>
          <p:cNvSpPr>
            <a:spLocks noGrp="1"/>
          </p:cNvSpPr>
          <p:nvPr>
            <p:ph type="pic" sz="quarter" idx="12" hasCustomPrompt="1"/>
          </p:nvPr>
        </p:nvSpPr>
        <p:spPr>
          <a:xfrm>
            <a:off x="1213430" y="3267671"/>
            <a:ext cx="685800" cy="7239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22" name="Segnaposto immagine 19"/>
          <p:cNvSpPr>
            <a:spLocks noGrp="1"/>
          </p:cNvSpPr>
          <p:nvPr>
            <p:ph type="pic" sz="quarter" idx="13" hasCustomPrompt="1"/>
          </p:nvPr>
        </p:nvSpPr>
        <p:spPr>
          <a:xfrm>
            <a:off x="1213430" y="4996657"/>
            <a:ext cx="685800" cy="7239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23" name="Segnaposto immagine 19"/>
          <p:cNvSpPr>
            <a:spLocks noGrp="1"/>
          </p:cNvSpPr>
          <p:nvPr>
            <p:ph type="pic" sz="quarter" idx="14" hasCustomPrompt="1"/>
          </p:nvPr>
        </p:nvSpPr>
        <p:spPr>
          <a:xfrm>
            <a:off x="6342827" y="1538685"/>
            <a:ext cx="685800" cy="7239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24" name="Segnaposto immagine 19"/>
          <p:cNvSpPr>
            <a:spLocks noGrp="1"/>
          </p:cNvSpPr>
          <p:nvPr>
            <p:ph type="pic" sz="quarter" idx="15" hasCustomPrompt="1"/>
          </p:nvPr>
        </p:nvSpPr>
        <p:spPr>
          <a:xfrm>
            <a:off x="6342827" y="3267671"/>
            <a:ext cx="685800" cy="7239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25" name="Segnaposto immagine 19"/>
          <p:cNvSpPr>
            <a:spLocks noGrp="1"/>
          </p:cNvSpPr>
          <p:nvPr>
            <p:ph type="pic" sz="quarter" idx="16" hasCustomPrompt="1"/>
          </p:nvPr>
        </p:nvSpPr>
        <p:spPr>
          <a:xfrm>
            <a:off x="6342827" y="4996657"/>
            <a:ext cx="685800" cy="7239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it-IT" dirty="0" err="1"/>
              <a:t>Icon</a:t>
            </a:r>
            <a:endParaRPr lang="it-IT" dirty="0"/>
          </a:p>
        </p:txBody>
      </p:sp>
      <p:sp>
        <p:nvSpPr>
          <p:cNvPr id="26" name="Segnaposto testo 6"/>
          <p:cNvSpPr>
            <a:spLocks noGrp="1"/>
          </p:cNvSpPr>
          <p:nvPr>
            <p:ph type="body" sz="quarter" idx="21" hasCustomPrompt="1"/>
          </p:nvPr>
        </p:nvSpPr>
        <p:spPr>
          <a:xfrm>
            <a:off x="2310728" y="1338653"/>
            <a:ext cx="3763501" cy="313466"/>
          </a:xfrm>
        </p:spPr>
        <p:txBody>
          <a:bodyPr>
            <a:normAutofit/>
          </a:bodyPr>
          <a:lstStyle>
            <a:lvl1pPr marL="0" indent="0" algn="l"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ANALYTICS</a:t>
            </a:r>
          </a:p>
        </p:txBody>
      </p:sp>
      <p:sp>
        <p:nvSpPr>
          <p:cNvPr id="27" name="Segnaposto testo 6"/>
          <p:cNvSpPr>
            <a:spLocks noGrp="1"/>
          </p:cNvSpPr>
          <p:nvPr>
            <p:ph type="body" sz="quarter" idx="22" hasCustomPrompt="1"/>
          </p:nvPr>
        </p:nvSpPr>
        <p:spPr>
          <a:xfrm>
            <a:off x="2309953" y="3113522"/>
            <a:ext cx="3764276" cy="329856"/>
          </a:xfrm>
        </p:spPr>
        <p:txBody>
          <a:bodyPr>
            <a:normAutofit/>
          </a:bodyPr>
          <a:lstStyle>
            <a:lvl1pPr marL="0" indent="0" algn="l"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DESIGN</a:t>
            </a:r>
          </a:p>
        </p:txBody>
      </p:sp>
      <p:sp>
        <p:nvSpPr>
          <p:cNvPr id="28" name="Segnaposto testo 6"/>
          <p:cNvSpPr>
            <a:spLocks noGrp="1"/>
          </p:cNvSpPr>
          <p:nvPr>
            <p:ph type="body" sz="quarter" idx="23" hasCustomPrompt="1"/>
          </p:nvPr>
        </p:nvSpPr>
        <p:spPr>
          <a:xfrm>
            <a:off x="2262070" y="4849109"/>
            <a:ext cx="3809595" cy="368881"/>
          </a:xfrm>
        </p:spPr>
        <p:txBody>
          <a:bodyPr>
            <a:normAutofit/>
          </a:bodyPr>
          <a:lstStyle>
            <a:lvl1pPr marL="0" indent="0" algn="l"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MARKETING</a:t>
            </a:r>
          </a:p>
        </p:txBody>
      </p:sp>
      <p:sp>
        <p:nvSpPr>
          <p:cNvPr id="29" name="Segnaposto testo 6"/>
          <p:cNvSpPr>
            <a:spLocks noGrp="1"/>
          </p:cNvSpPr>
          <p:nvPr>
            <p:ph type="body" sz="quarter" idx="24" hasCustomPrompt="1"/>
          </p:nvPr>
        </p:nvSpPr>
        <p:spPr>
          <a:xfrm>
            <a:off x="7377205" y="4813520"/>
            <a:ext cx="3758881" cy="320783"/>
          </a:xfrm>
        </p:spPr>
        <p:txBody>
          <a:bodyPr>
            <a:normAutofit/>
          </a:bodyPr>
          <a:lstStyle>
            <a:lvl1pPr marL="0" indent="0" algn="l"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MARKETING</a:t>
            </a:r>
          </a:p>
        </p:txBody>
      </p:sp>
      <p:sp>
        <p:nvSpPr>
          <p:cNvPr id="30" name="Segnaposto testo 6"/>
          <p:cNvSpPr>
            <a:spLocks noGrp="1"/>
          </p:cNvSpPr>
          <p:nvPr>
            <p:ph type="body" sz="quarter" idx="25" hasCustomPrompt="1"/>
          </p:nvPr>
        </p:nvSpPr>
        <p:spPr>
          <a:xfrm>
            <a:off x="7377204" y="3069030"/>
            <a:ext cx="3758882" cy="313185"/>
          </a:xfrm>
        </p:spPr>
        <p:txBody>
          <a:bodyPr>
            <a:normAutofit/>
          </a:bodyPr>
          <a:lstStyle>
            <a:lvl1pPr marL="0" indent="0" algn="l"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DESIGN</a:t>
            </a:r>
          </a:p>
        </p:txBody>
      </p:sp>
      <p:sp>
        <p:nvSpPr>
          <p:cNvPr id="32" name="Segnaposto testo 34"/>
          <p:cNvSpPr>
            <a:spLocks noGrp="1"/>
          </p:cNvSpPr>
          <p:nvPr>
            <p:ph type="body" sz="quarter" idx="27" hasCustomPrompt="1"/>
          </p:nvPr>
        </p:nvSpPr>
        <p:spPr>
          <a:xfrm>
            <a:off x="2310728" y="1666618"/>
            <a:ext cx="3763501" cy="119612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sp>
        <p:nvSpPr>
          <p:cNvPr id="33" name="Segnaposto testo 34"/>
          <p:cNvSpPr>
            <a:spLocks noGrp="1"/>
          </p:cNvSpPr>
          <p:nvPr>
            <p:ph type="body" sz="quarter" idx="28" hasCustomPrompt="1"/>
          </p:nvPr>
        </p:nvSpPr>
        <p:spPr>
          <a:xfrm>
            <a:off x="2309953" y="3462890"/>
            <a:ext cx="3764276" cy="117094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sp>
        <p:nvSpPr>
          <p:cNvPr id="34" name="Segnaposto testo 34"/>
          <p:cNvSpPr>
            <a:spLocks noGrp="1"/>
          </p:cNvSpPr>
          <p:nvPr>
            <p:ph type="body" sz="quarter" idx="29" hasCustomPrompt="1"/>
          </p:nvPr>
        </p:nvSpPr>
        <p:spPr>
          <a:xfrm>
            <a:off x="2274316" y="5217990"/>
            <a:ext cx="3797349" cy="122350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sp>
        <p:nvSpPr>
          <p:cNvPr id="35" name="Segnaposto testo 34"/>
          <p:cNvSpPr>
            <a:spLocks noGrp="1"/>
          </p:cNvSpPr>
          <p:nvPr>
            <p:ph type="body" sz="quarter" idx="30" hasCustomPrompt="1"/>
          </p:nvPr>
        </p:nvSpPr>
        <p:spPr>
          <a:xfrm>
            <a:off x="7377206" y="1621437"/>
            <a:ext cx="3758880" cy="122322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sp>
        <p:nvSpPr>
          <p:cNvPr id="36" name="Segnaposto testo 34"/>
          <p:cNvSpPr>
            <a:spLocks noGrp="1"/>
          </p:cNvSpPr>
          <p:nvPr>
            <p:ph type="body" sz="quarter" idx="31" hasCustomPrompt="1"/>
          </p:nvPr>
        </p:nvSpPr>
        <p:spPr>
          <a:xfrm>
            <a:off x="7377206" y="3388843"/>
            <a:ext cx="3758880" cy="124499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sp>
        <p:nvSpPr>
          <p:cNvPr id="37" name="Segnaposto testo 34"/>
          <p:cNvSpPr>
            <a:spLocks noGrp="1"/>
          </p:cNvSpPr>
          <p:nvPr>
            <p:ph type="body" sz="quarter" idx="32" hasCustomPrompt="1"/>
          </p:nvPr>
        </p:nvSpPr>
        <p:spPr>
          <a:xfrm>
            <a:off x="7377206" y="5134303"/>
            <a:ext cx="3758880" cy="130719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cxnSp>
        <p:nvCxnSpPr>
          <p:cNvPr id="40" name="Connettore 1 39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magine 12">
            <a:extLst>
              <a:ext uri="{FF2B5EF4-FFF2-40B4-BE49-F238E27FC236}">
                <a16:creationId xmlns:a16="http://schemas.microsoft.com/office/drawing/2014/main" id="{62406861-3846-4B7F-9754-4295197588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" y="-287"/>
            <a:ext cx="1682165" cy="946218"/>
          </a:xfrm>
          <a:prstGeom prst="rect">
            <a:avLst/>
          </a:prstGeom>
        </p:spPr>
      </p:pic>
      <p:sp>
        <p:nvSpPr>
          <p:cNvPr id="41" name="Segnaposto numero diapositiva 7">
            <a:extLst>
              <a:ext uri="{FF2B5EF4-FFF2-40B4-BE49-F238E27FC236}">
                <a16:creationId xmlns:a16="http://schemas.microsoft.com/office/drawing/2014/main" id="{C6706C80-D17F-4DCE-BCCA-F6A402D534B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547547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a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iangolo rettangolo 11"/>
          <p:cNvSpPr/>
          <p:nvPr userDrawn="1"/>
        </p:nvSpPr>
        <p:spPr>
          <a:xfrm rot="5400000">
            <a:off x="52253" y="-52249"/>
            <a:ext cx="6857997" cy="696250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iangolo rettangolo 12"/>
          <p:cNvSpPr/>
          <p:nvPr userDrawn="1"/>
        </p:nvSpPr>
        <p:spPr>
          <a:xfrm rot="16200000">
            <a:off x="6709956" y="1375955"/>
            <a:ext cx="5734593" cy="52294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68" y="0"/>
            <a:ext cx="12159664" cy="6858000"/>
          </a:xfrm>
          <a:prstGeom prst="rect">
            <a:avLst/>
          </a:prstGeom>
        </p:spPr>
      </p:pic>
      <p:sp>
        <p:nvSpPr>
          <p:cNvPr id="7" name="Segnaposto testo 34"/>
          <p:cNvSpPr>
            <a:spLocks noGrp="1"/>
          </p:cNvSpPr>
          <p:nvPr>
            <p:ph type="body" sz="quarter" idx="31" hasCustomPrompt="1"/>
          </p:nvPr>
        </p:nvSpPr>
        <p:spPr>
          <a:xfrm>
            <a:off x="6717573" y="2657648"/>
            <a:ext cx="3758880" cy="128570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32" hasCustomPrompt="1"/>
          </p:nvPr>
        </p:nvSpPr>
        <p:spPr>
          <a:xfrm>
            <a:off x="6717573" y="2270125"/>
            <a:ext cx="2833688" cy="244475"/>
          </a:xfrm>
        </p:spPr>
        <p:txBody>
          <a:bodyPr>
            <a:normAutofit/>
          </a:bodyPr>
          <a:lstStyle>
            <a:lvl1pPr marL="0" indent="0">
              <a:buNone/>
              <a:defRPr sz="1250" b="1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 err="1"/>
              <a:t>About</a:t>
            </a:r>
            <a:endParaRPr lang="it-IT" dirty="0"/>
          </a:p>
        </p:txBody>
      </p:sp>
      <p:cxnSp>
        <p:nvCxnSpPr>
          <p:cNvPr id="14" name="Connettore 1 13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testo 6"/>
          <p:cNvSpPr>
            <a:spLocks noGrp="1"/>
          </p:cNvSpPr>
          <p:nvPr>
            <p:ph type="body" sz="quarter" idx="33" hasCustomPrompt="1"/>
          </p:nvPr>
        </p:nvSpPr>
        <p:spPr>
          <a:xfrm>
            <a:off x="2172160" y="530702"/>
            <a:ext cx="3549245" cy="482600"/>
          </a:xfrm>
        </p:spPr>
        <p:txBody>
          <a:bodyPr>
            <a:normAutofit/>
          </a:bodyPr>
          <a:lstStyle>
            <a:lvl1pPr marL="0" indent="0" algn="l"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CHARTS AND GRAPHICS.</a:t>
            </a:r>
          </a:p>
        </p:txBody>
      </p:sp>
      <p:pic>
        <p:nvPicPr>
          <p:cNvPr id="15" name="Immagine 12">
            <a:extLst>
              <a:ext uri="{FF2B5EF4-FFF2-40B4-BE49-F238E27FC236}">
                <a16:creationId xmlns:a16="http://schemas.microsoft.com/office/drawing/2014/main" id="{C900A2EF-8340-4958-A252-40058A9B68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" y="-287"/>
            <a:ext cx="1682165" cy="946218"/>
          </a:xfrm>
          <a:prstGeom prst="rect">
            <a:avLst/>
          </a:prstGeom>
        </p:spPr>
      </p:pic>
      <p:sp>
        <p:nvSpPr>
          <p:cNvPr id="16" name="Segnaposto numero diapositiva 7">
            <a:extLst>
              <a:ext uri="{FF2B5EF4-FFF2-40B4-BE49-F238E27FC236}">
                <a16:creationId xmlns:a16="http://schemas.microsoft.com/office/drawing/2014/main" id="{0022CE4E-3F77-4D1F-AA92-9BFFFBE8CDA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4304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b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30"/>
          <p:cNvSpPr>
            <a:spLocks noGrp="1"/>
          </p:cNvSpPr>
          <p:nvPr>
            <p:ph type="body" sz="quarter" idx="11" hasCustomPrompt="1"/>
          </p:nvPr>
        </p:nvSpPr>
        <p:spPr>
          <a:xfrm>
            <a:off x="5472113" y="1223889"/>
            <a:ext cx="2181225" cy="5207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807F7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2018</a:t>
            </a:r>
          </a:p>
        </p:txBody>
      </p:sp>
      <p:sp>
        <p:nvSpPr>
          <p:cNvPr id="7" name="Segnaposto testo 32"/>
          <p:cNvSpPr>
            <a:spLocks noGrp="1"/>
          </p:cNvSpPr>
          <p:nvPr>
            <p:ph type="body" sz="quarter" idx="12" hasCustomPrompt="1"/>
          </p:nvPr>
        </p:nvSpPr>
        <p:spPr>
          <a:xfrm>
            <a:off x="5472113" y="2370069"/>
            <a:ext cx="3319462" cy="1343801"/>
          </a:xfrm>
        </p:spPr>
        <p:txBody>
          <a:bodyPr>
            <a:noAutofit/>
          </a:bodyPr>
          <a:lstStyle>
            <a:lvl1pPr marL="0" indent="0">
              <a:buNone/>
              <a:defRPr sz="44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it-IT" dirty="0"/>
              <a:t>HELLO</a:t>
            </a:r>
          </a:p>
          <a:p>
            <a:pPr lvl="0"/>
            <a:r>
              <a:rPr lang="it-IT" dirty="0"/>
              <a:t>WORLD.</a:t>
            </a:r>
          </a:p>
        </p:txBody>
      </p:sp>
      <p:sp>
        <p:nvSpPr>
          <p:cNvPr id="9" name="Segnaposto testo 36"/>
          <p:cNvSpPr>
            <a:spLocks noGrp="1"/>
          </p:cNvSpPr>
          <p:nvPr>
            <p:ph type="body" sz="quarter" idx="14" hasCustomPrompt="1"/>
          </p:nvPr>
        </p:nvSpPr>
        <p:spPr>
          <a:xfrm>
            <a:off x="5472113" y="5711825"/>
            <a:ext cx="5208587" cy="5302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400" b="1" smtClean="0">
                <a:solidFill>
                  <a:srgbClr val="807F7F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t-IT" b="1" dirty="0">
                <a:solidFill>
                  <a:srgbClr val="808080"/>
                </a:solidFill>
                <a:effectLst/>
                <a:latin typeface="Arial" charset="0"/>
              </a:rPr>
              <a:t>Marketing.     Design.    IT.   Business.</a:t>
            </a:r>
            <a:endParaRPr lang="it-IT" dirty="0">
              <a:solidFill>
                <a:srgbClr val="808080"/>
              </a:solidFill>
              <a:effectLst/>
              <a:latin typeface="Arial" charset="0"/>
            </a:endParaRPr>
          </a:p>
          <a:p>
            <a:pPr lvl="0"/>
            <a:endParaRPr lang="it-IT" dirty="0"/>
          </a:p>
        </p:txBody>
      </p:sp>
      <p:sp>
        <p:nvSpPr>
          <p:cNvPr id="14" name="Segnaposto immagine 12"/>
          <p:cNvSpPr>
            <a:spLocks noGrp="1"/>
          </p:cNvSpPr>
          <p:nvPr>
            <p:ph type="pic" sz="quarter" idx="15"/>
          </p:nvPr>
        </p:nvSpPr>
        <p:spPr>
          <a:xfrm>
            <a:off x="-11572" y="2524503"/>
            <a:ext cx="4929147" cy="4348078"/>
          </a:xfrm>
          <a:custGeom>
            <a:avLst/>
            <a:gdLst>
              <a:gd name="connsiteX0" fmla="*/ 0 w 4850969"/>
              <a:gd name="connsiteY0" fmla="*/ 3712646 h 3712646"/>
              <a:gd name="connsiteX1" fmla="*/ 0 w 4850969"/>
              <a:gd name="connsiteY1" fmla="*/ 0 h 3712646"/>
              <a:gd name="connsiteX2" fmla="*/ 4850969 w 4850969"/>
              <a:gd name="connsiteY2" fmla="*/ 3712646 h 3712646"/>
              <a:gd name="connsiteX3" fmla="*/ 0 w 4850969"/>
              <a:gd name="connsiteY3" fmla="*/ 3712646 h 3712646"/>
              <a:gd name="connsiteX0" fmla="*/ 15499 w 4850969"/>
              <a:gd name="connsiteY0" fmla="*/ 3402680 h 3712646"/>
              <a:gd name="connsiteX1" fmla="*/ 0 w 4850969"/>
              <a:gd name="connsiteY1" fmla="*/ 0 h 3712646"/>
              <a:gd name="connsiteX2" fmla="*/ 4850969 w 4850969"/>
              <a:gd name="connsiteY2" fmla="*/ 3712646 h 3712646"/>
              <a:gd name="connsiteX3" fmla="*/ 15499 w 4850969"/>
              <a:gd name="connsiteY3" fmla="*/ 3402680 h 3712646"/>
              <a:gd name="connsiteX0" fmla="*/ 15499 w 4881965"/>
              <a:gd name="connsiteY0" fmla="*/ 3402680 h 3402680"/>
              <a:gd name="connsiteX1" fmla="*/ 0 w 4881965"/>
              <a:gd name="connsiteY1" fmla="*/ 0 h 3402680"/>
              <a:gd name="connsiteX2" fmla="*/ 4881965 w 4881965"/>
              <a:gd name="connsiteY2" fmla="*/ 3356185 h 3402680"/>
              <a:gd name="connsiteX3" fmla="*/ 15499 w 4881965"/>
              <a:gd name="connsiteY3" fmla="*/ 3402680 h 3402680"/>
              <a:gd name="connsiteX0" fmla="*/ 15499 w 4943958"/>
              <a:gd name="connsiteY0" fmla="*/ 3402680 h 3402680"/>
              <a:gd name="connsiteX1" fmla="*/ 0 w 4943958"/>
              <a:gd name="connsiteY1" fmla="*/ 0 h 3402680"/>
              <a:gd name="connsiteX2" fmla="*/ 4943958 w 4943958"/>
              <a:gd name="connsiteY2" fmla="*/ 3356185 h 3402680"/>
              <a:gd name="connsiteX3" fmla="*/ 15499 w 4943958"/>
              <a:gd name="connsiteY3" fmla="*/ 3402680 h 3402680"/>
              <a:gd name="connsiteX0" fmla="*/ 688 w 4929147"/>
              <a:gd name="connsiteY0" fmla="*/ 4379074 h 4379074"/>
              <a:gd name="connsiteX1" fmla="*/ 16185 w 4929147"/>
              <a:gd name="connsiteY1" fmla="*/ 0 h 4379074"/>
              <a:gd name="connsiteX2" fmla="*/ 4929147 w 4929147"/>
              <a:gd name="connsiteY2" fmla="*/ 4332579 h 4379074"/>
              <a:gd name="connsiteX3" fmla="*/ 688 w 4929147"/>
              <a:gd name="connsiteY3" fmla="*/ 4379074 h 4379074"/>
              <a:gd name="connsiteX0" fmla="*/ 688 w 4929147"/>
              <a:gd name="connsiteY0" fmla="*/ 4348078 h 4348078"/>
              <a:gd name="connsiteX1" fmla="*/ 16185 w 4929147"/>
              <a:gd name="connsiteY1" fmla="*/ 0 h 4348078"/>
              <a:gd name="connsiteX2" fmla="*/ 4929147 w 4929147"/>
              <a:gd name="connsiteY2" fmla="*/ 4332579 h 4348078"/>
              <a:gd name="connsiteX3" fmla="*/ 688 w 4929147"/>
              <a:gd name="connsiteY3" fmla="*/ 4348078 h 434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9147" h="4348078">
                <a:moveTo>
                  <a:pt x="688" y="4348078"/>
                </a:moveTo>
                <a:cubicBezTo>
                  <a:pt x="-4478" y="3213851"/>
                  <a:pt x="21351" y="1134227"/>
                  <a:pt x="16185" y="0"/>
                </a:cubicBezTo>
                <a:lnTo>
                  <a:pt x="4929147" y="4332579"/>
                </a:lnTo>
                <a:lnTo>
                  <a:pt x="688" y="4348078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6" name="Segnaposto testo 34"/>
          <p:cNvSpPr>
            <a:spLocks noGrp="1"/>
          </p:cNvSpPr>
          <p:nvPr>
            <p:ph type="body" sz="quarter" idx="19" hasCustomPrompt="1"/>
          </p:nvPr>
        </p:nvSpPr>
        <p:spPr>
          <a:xfrm>
            <a:off x="5472113" y="4058894"/>
            <a:ext cx="4967988" cy="124177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600" b="1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CREATED WITHIN GALAXIES FROM A RESERVE OF COLD GAS THAT FORMS INTO GIANT </a:t>
            </a:r>
            <a:r>
              <a:rPr lang="it-IT">
                <a:solidFill>
                  <a:srgbClr val="404040"/>
                </a:solidFill>
                <a:effectLst/>
                <a:latin typeface="Arial" charset="0"/>
              </a:rPr>
              <a:t>MOLECULAR CLOUDS.</a:t>
            </a:r>
            <a:endParaRPr lang="it-IT" dirty="0">
              <a:solidFill>
                <a:srgbClr val="404040"/>
              </a:solidFill>
              <a:effectLst/>
              <a:latin typeface="Arial" charset="0"/>
            </a:endParaRPr>
          </a:p>
          <a:p>
            <a:pPr lvl="0"/>
            <a:endParaRPr lang="it-IT" dirty="0"/>
          </a:p>
        </p:txBody>
      </p:sp>
      <p:cxnSp>
        <p:nvCxnSpPr>
          <p:cNvPr id="18" name="Connettore 1 17"/>
          <p:cNvCxnSpPr/>
          <p:nvPr userDrawn="1"/>
        </p:nvCxnSpPr>
        <p:spPr>
          <a:xfrm flipH="1">
            <a:off x="1719679" y="1110053"/>
            <a:ext cx="619718" cy="61971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/>
          <p:cNvCxnSpPr/>
          <p:nvPr userDrawn="1"/>
        </p:nvCxnSpPr>
        <p:spPr>
          <a:xfrm flipH="1">
            <a:off x="2246860" y="0"/>
            <a:ext cx="2698072" cy="2698072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/>
          <p:cNvCxnSpPr/>
          <p:nvPr userDrawn="1"/>
        </p:nvCxnSpPr>
        <p:spPr>
          <a:xfrm flipH="1">
            <a:off x="10335300" y="632991"/>
            <a:ext cx="1181796" cy="1181796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numero diapositiva 7">
            <a:extLst>
              <a:ext uri="{FF2B5EF4-FFF2-40B4-BE49-F238E27FC236}">
                <a16:creationId xmlns:a16="http://schemas.microsoft.com/office/drawing/2014/main" id="{A23968B1-F0CD-45AD-B251-A7E89D44D44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48605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a_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iangolo rettangolo 11"/>
          <p:cNvSpPr/>
          <p:nvPr userDrawn="1"/>
        </p:nvSpPr>
        <p:spPr>
          <a:xfrm rot="5400000">
            <a:off x="52253" y="-52249"/>
            <a:ext cx="6857997" cy="696250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Segnaposto testo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2018" y="288109"/>
            <a:ext cx="3549245" cy="482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OUR SERVICE.</a:t>
            </a:r>
          </a:p>
        </p:txBody>
      </p:sp>
      <p:sp>
        <p:nvSpPr>
          <p:cNvPr id="13" name="Triangolo rettangolo 12"/>
          <p:cNvSpPr/>
          <p:nvPr userDrawn="1"/>
        </p:nvSpPr>
        <p:spPr>
          <a:xfrm rot="16200000">
            <a:off x="6709956" y="1375955"/>
            <a:ext cx="5734593" cy="52294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testo 34"/>
          <p:cNvSpPr>
            <a:spLocks noGrp="1"/>
          </p:cNvSpPr>
          <p:nvPr>
            <p:ph type="body" sz="quarter" idx="31" hasCustomPrompt="1"/>
          </p:nvPr>
        </p:nvSpPr>
        <p:spPr>
          <a:xfrm>
            <a:off x="681654" y="1937146"/>
            <a:ext cx="3572227" cy="147623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32" hasCustomPrompt="1"/>
          </p:nvPr>
        </p:nvSpPr>
        <p:spPr>
          <a:xfrm>
            <a:off x="681653" y="1714500"/>
            <a:ext cx="2388886" cy="222646"/>
          </a:xfrm>
        </p:spPr>
        <p:txBody>
          <a:bodyPr>
            <a:normAutofit/>
          </a:bodyPr>
          <a:lstStyle>
            <a:lvl1pPr marL="0" indent="0">
              <a:buNone/>
              <a:defRPr sz="1250" b="1" i="0" baseline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VECTOR MAPS</a:t>
            </a:r>
          </a:p>
        </p:txBody>
      </p:sp>
      <p:sp>
        <p:nvSpPr>
          <p:cNvPr id="11" name="Segnaposto testo 34"/>
          <p:cNvSpPr>
            <a:spLocks noGrp="1"/>
          </p:cNvSpPr>
          <p:nvPr>
            <p:ph type="body" sz="quarter" idx="33" hasCustomPrompt="1"/>
          </p:nvPr>
        </p:nvSpPr>
        <p:spPr>
          <a:xfrm>
            <a:off x="722976" y="4258489"/>
            <a:ext cx="2959405" cy="155652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sp>
        <p:nvSpPr>
          <p:cNvPr id="14" name="Segnaposto testo 2"/>
          <p:cNvSpPr>
            <a:spLocks noGrp="1"/>
          </p:cNvSpPr>
          <p:nvPr>
            <p:ph type="body" sz="quarter" idx="34" hasCustomPrompt="1"/>
          </p:nvPr>
        </p:nvSpPr>
        <p:spPr>
          <a:xfrm>
            <a:off x="722975" y="4014014"/>
            <a:ext cx="2347564" cy="244475"/>
          </a:xfrm>
        </p:spPr>
        <p:txBody>
          <a:bodyPr>
            <a:normAutofit/>
          </a:bodyPr>
          <a:lstStyle>
            <a:lvl1pPr marL="0" indent="0">
              <a:buNone/>
              <a:defRPr sz="1250" b="1" i="0" baseline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OUR STORIES</a:t>
            </a:r>
          </a:p>
        </p:txBody>
      </p:sp>
      <p:sp>
        <p:nvSpPr>
          <p:cNvPr id="15" name="Segnaposto testo 34"/>
          <p:cNvSpPr>
            <a:spLocks noGrp="1"/>
          </p:cNvSpPr>
          <p:nvPr>
            <p:ph type="body" sz="quarter" idx="35" hasCustomPrompt="1"/>
          </p:nvPr>
        </p:nvSpPr>
        <p:spPr>
          <a:xfrm>
            <a:off x="7980441" y="1937146"/>
            <a:ext cx="3572227" cy="147623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sp>
        <p:nvSpPr>
          <p:cNvPr id="16" name="Segnaposto testo 2"/>
          <p:cNvSpPr>
            <a:spLocks noGrp="1"/>
          </p:cNvSpPr>
          <p:nvPr>
            <p:ph type="body" sz="quarter" idx="36" hasCustomPrompt="1"/>
          </p:nvPr>
        </p:nvSpPr>
        <p:spPr>
          <a:xfrm>
            <a:off x="9163782" y="1714500"/>
            <a:ext cx="2388886" cy="222646"/>
          </a:xfrm>
        </p:spPr>
        <p:txBody>
          <a:bodyPr>
            <a:normAutofit/>
          </a:bodyPr>
          <a:lstStyle>
            <a:lvl1pPr marL="0" indent="0" algn="r">
              <a:buNone/>
              <a:defRPr sz="1250" b="1" i="0" baseline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OUR SERVICES</a:t>
            </a:r>
          </a:p>
        </p:txBody>
      </p:sp>
      <p:sp>
        <p:nvSpPr>
          <p:cNvPr id="19" name="Segnaposto testo 34"/>
          <p:cNvSpPr>
            <a:spLocks noGrp="1"/>
          </p:cNvSpPr>
          <p:nvPr>
            <p:ph type="body" sz="quarter" idx="37" hasCustomPrompt="1"/>
          </p:nvPr>
        </p:nvSpPr>
        <p:spPr>
          <a:xfrm>
            <a:off x="7985572" y="4014014"/>
            <a:ext cx="3300398" cy="15723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sp>
        <p:nvSpPr>
          <p:cNvPr id="20" name="Segnaposto testo 2"/>
          <p:cNvSpPr>
            <a:spLocks noGrp="1"/>
          </p:cNvSpPr>
          <p:nvPr>
            <p:ph type="body" sz="quarter" idx="38" hasCustomPrompt="1"/>
          </p:nvPr>
        </p:nvSpPr>
        <p:spPr>
          <a:xfrm>
            <a:off x="9078867" y="3771229"/>
            <a:ext cx="2207103" cy="222646"/>
          </a:xfrm>
        </p:spPr>
        <p:txBody>
          <a:bodyPr>
            <a:normAutofit/>
          </a:bodyPr>
          <a:lstStyle>
            <a:lvl1pPr marL="0" indent="0" algn="r">
              <a:buNone/>
              <a:defRPr sz="1250" b="1" i="0" baseline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/>
              <a:t>JUST DOI IT</a:t>
            </a:r>
            <a:endParaRPr lang="it-IT" dirty="0"/>
          </a:p>
        </p:txBody>
      </p:sp>
      <p:cxnSp>
        <p:nvCxnSpPr>
          <p:cNvPr id="21" name="Connettore 1 20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riangolo 3"/>
          <p:cNvSpPr/>
          <p:nvPr userDrawn="1"/>
        </p:nvSpPr>
        <p:spPr>
          <a:xfrm>
            <a:off x="4769753" y="1700212"/>
            <a:ext cx="2128000" cy="1834483"/>
          </a:xfrm>
          <a:prstGeom prst="triangle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riangolo 22"/>
          <p:cNvSpPr/>
          <p:nvPr userDrawn="1"/>
        </p:nvSpPr>
        <p:spPr>
          <a:xfrm rot="10800000">
            <a:off x="4769753" y="3548983"/>
            <a:ext cx="2128000" cy="1834483"/>
          </a:xfrm>
          <a:prstGeom prst="triangle">
            <a:avLst/>
          </a:prstGeom>
          <a:solidFill>
            <a:srgbClr val="BCA7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Triangolo 23"/>
          <p:cNvSpPr/>
          <p:nvPr userDrawn="1"/>
        </p:nvSpPr>
        <p:spPr>
          <a:xfrm>
            <a:off x="3691003" y="3548980"/>
            <a:ext cx="2128000" cy="1834483"/>
          </a:xfrm>
          <a:prstGeom prst="triangle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riangolo 24"/>
          <p:cNvSpPr/>
          <p:nvPr userDrawn="1"/>
        </p:nvSpPr>
        <p:spPr>
          <a:xfrm>
            <a:off x="5842479" y="3548982"/>
            <a:ext cx="2128000" cy="1834483"/>
          </a:xfrm>
          <a:prstGeom prst="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12">
            <a:extLst>
              <a:ext uri="{FF2B5EF4-FFF2-40B4-BE49-F238E27FC236}">
                <a16:creationId xmlns:a16="http://schemas.microsoft.com/office/drawing/2014/main" id="{0D3ACB21-F882-4AAA-A093-7AD04EE99E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" y="-287"/>
            <a:ext cx="1682165" cy="946218"/>
          </a:xfrm>
          <a:prstGeom prst="rect">
            <a:avLst/>
          </a:prstGeom>
        </p:spPr>
      </p:pic>
      <p:sp>
        <p:nvSpPr>
          <p:cNvPr id="26" name="Segnaposto numero diapositiva 7">
            <a:extLst>
              <a:ext uri="{FF2B5EF4-FFF2-40B4-BE49-F238E27FC236}">
                <a16:creationId xmlns:a16="http://schemas.microsoft.com/office/drawing/2014/main" id="{2363F425-D9DA-4A1C-8C19-C2286DCA2C4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9356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b_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6"/>
          <p:cNvSpPr>
            <a:spLocks noGrp="1"/>
          </p:cNvSpPr>
          <p:nvPr>
            <p:ph type="body" sz="quarter" idx="10" hasCustomPrompt="1"/>
          </p:nvPr>
        </p:nvSpPr>
        <p:spPr>
          <a:xfrm>
            <a:off x="3812018" y="288109"/>
            <a:ext cx="3549245" cy="482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OUR SERVICE.</a:t>
            </a:r>
          </a:p>
        </p:txBody>
      </p:sp>
      <p:sp>
        <p:nvSpPr>
          <p:cNvPr id="11" name="Segnaposto testo 34"/>
          <p:cNvSpPr>
            <a:spLocks noGrp="1"/>
          </p:cNvSpPr>
          <p:nvPr>
            <p:ph type="body" sz="quarter" idx="33" hasCustomPrompt="1"/>
          </p:nvPr>
        </p:nvSpPr>
        <p:spPr>
          <a:xfrm>
            <a:off x="1417234" y="1126082"/>
            <a:ext cx="4382978" cy="123014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gas.</a:t>
            </a:r>
          </a:p>
          <a:p>
            <a:pPr lvl="0"/>
            <a:endParaRPr lang="it-IT" dirty="0"/>
          </a:p>
        </p:txBody>
      </p:sp>
      <p:pic>
        <p:nvPicPr>
          <p:cNvPr id="18" name="Immagin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82141" cy="2476500"/>
          </a:xfrm>
          <a:prstGeom prst="rect">
            <a:avLst/>
          </a:prstGeom>
        </p:spPr>
      </p:pic>
      <p:sp>
        <p:nvSpPr>
          <p:cNvPr id="21" name="Segnaposto testo 34"/>
          <p:cNvSpPr>
            <a:spLocks noGrp="1"/>
          </p:cNvSpPr>
          <p:nvPr>
            <p:ph type="body" sz="quarter" idx="34" hasCustomPrompt="1"/>
          </p:nvPr>
        </p:nvSpPr>
        <p:spPr>
          <a:xfrm>
            <a:off x="1417234" y="2533850"/>
            <a:ext cx="4382978" cy="118900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gas.</a:t>
            </a:r>
          </a:p>
          <a:p>
            <a:pPr lvl="0"/>
            <a:endParaRPr lang="it-IT" dirty="0"/>
          </a:p>
        </p:txBody>
      </p:sp>
      <p:sp>
        <p:nvSpPr>
          <p:cNvPr id="23" name="Segnaposto testo 34"/>
          <p:cNvSpPr>
            <a:spLocks noGrp="1"/>
          </p:cNvSpPr>
          <p:nvPr>
            <p:ph type="body" sz="quarter" idx="35" hasCustomPrompt="1"/>
          </p:nvPr>
        </p:nvSpPr>
        <p:spPr>
          <a:xfrm>
            <a:off x="1417234" y="3900470"/>
            <a:ext cx="4382978" cy="122851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gas.</a:t>
            </a:r>
          </a:p>
          <a:p>
            <a:pPr lvl="0"/>
            <a:endParaRPr lang="it-IT" dirty="0"/>
          </a:p>
        </p:txBody>
      </p:sp>
      <p:sp>
        <p:nvSpPr>
          <p:cNvPr id="24" name="Segnaposto testo 34"/>
          <p:cNvSpPr>
            <a:spLocks noGrp="1"/>
          </p:cNvSpPr>
          <p:nvPr>
            <p:ph type="body" sz="quarter" idx="36" hasCustomPrompt="1"/>
          </p:nvPr>
        </p:nvSpPr>
        <p:spPr>
          <a:xfrm>
            <a:off x="1417234" y="5306607"/>
            <a:ext cx="4382978" cy="122073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gas.</a:t>
            </a:r>
          </a:p>
          <a:p>
            <a:pPr lvl="0"/>
            <a:endParaRPr lang="it-IT" dirty="0"/>
          </a:p>
        </p:txBody>
      </p:sp>
      <p:sp>
        <p:nvSpPr>
          <p:cNvPr id="25" name="Segnaposto testo 30"/>
          <p:cNvSpPr>
            <a:spLocks noGrp="1"/>
          </p:cNvSpPr>
          <p:nvPr>
            <p:ph type="body" sz="quarter" idx="19" hasCustomPrompt="1"/>
          </p:nvPr>
        </p:nvSpPr>
        <p:spPr>
          <a:xfrm>
            <a:off x="862990" y="5670356"/>
            <a:ext cx="554244" cy="493232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807F7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04</a:t>
            </a:r>
          </a:p>
        </p:txBody>
      </p:sp>
      <p:sp>
        <p:nvSpPr>
          <p:cNvPr id="26" name="Segnaposto testo 30"/>
          <p:cNvSpPr>
            <a:spLocks noGrp="1"/>
          </p:cNvSpPr>
          <p:nvPr>
            <p:ph type="body" sz="quarter" idx="11" hasCustomPrompt="1"/>
          </p:nvPr>
        </p:nvSpPr>
        <p:spPr>
          <a:xfrm>
            <a:off x="862992" y="1482967"/>
            <a:ext cx="554242" cy="5207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807F7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01</a:t>
            </a:r>
          </a:p>
        </p:txBody>
      </p:sp>
      <p:sp>
        <p:nvSpPr>
          <p:cNvPr id="27" name="Segnaposto testo 30"/>
          <p:cNvSpPr>
            <a:spLocks noGrp="1"/>
          </p:cNvSpPr>
          <p:nvPr>
            <p:ph type="body" sz="quarter" idx="17" hasCustomPrompt="1"/>
          </p:nvPr>
        </p:nvSpPr>
        <p:spPr>
          <a:xfrm>
            <a:off x="862992" y="2868000"/>
            <a:ext cx="554243" cy="5207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807F7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02</a:t>
            </a:r>
          </a:p>
        </p:txBody>
      </p:sp>
      <p:sp>
        <p:nvSpPr>
          <p:cNvPr id="28" name="Segnaposto testo 30"/>
          <p:cNvSpPr>
            <a:spLocks noGrp="1"/>
          </p:cNvSpPr>
          <p:nvPr>
            <p:ph type="body" sz="quarter" idx="18" hasCustomPrompt="1"/>
          </p:nvPr>
        </p:nvSpPr>
        <p:spPr>
          <a:xfrm>
            <a:off x="843597" y="4254379"/>
            <a:ext cx="554244" cy="5207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807F7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03</a:t>
            </a:r>
          </a:p>
        </p:txBody>
      </p:sp>
      <p:cxnSp>
        <p:nvCxnSpPr>
          <p:cNvPr id="20" name="Connettore 1 19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riangolo 3"/>
          <p:cNvSpPr/>
          <p:nvPr userDrawn="1"/>
        </p:nvSpPr>
        <p:spPr>
          <a:xfrm>
            <a:off x="8295610" y="1389241"/>
            <a:ext cx="1395351" cy="1166732"/>
          </a:xfrm>
          <a:prstGeom prst="triangle">
            <a:avLst/>
          </a:prstGeom>
          <a:solidFill>
            <a:srgbClr val="BCA7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apezio 6"/>
          <p:cNvSpPr/>
          <p:nvPr userDrawn="1"/>
        </p:nvSpPr>
        <p:spPr>
          <a:xfrm>
            <a:off x="7570505" y="2564089"/>
            <a:ext cx="2785474" cy="1140752"/>
          </a:xfrm>
          <a:custGeom>
            <a:avLst/>
            <a:gdLst>
              <a:gd name="connsiteX0" fmla="*/ 0 w 2882900"/>
              <a:gd name="connsiteY0" fmla="*/ 966695 h 966695"/>
              <a:gd name="connsiteX1" fmla="*/ 241674 w 2882900"/>
              <a:gd name="connsiteY1" fmla="*/ 0 h 966695"/>
              <a:gd name="connsiteX2" fmla="*/ 2641226 w 2882900"/>
              <a:gd name="connsiteY2" fmla="*/ 0 h 966695"/>
              <a:gd name="connsiteX3" fmla="*/ 2882900 w 2882900"/>
              <a:gd name="connsiteY3" fmla="*/ 966695 h 966695"/>
              <a:gd name="connsiteX4" fmla="*/ 0 w 2882900"/>
              <a:gd name="connsiteY4" fmla="*/ 966695 h 966695"/>
              <a:gd name="connsiteX0" fmla="*/ 0 w 2882900"/>
              <a:gd name="connsiteY0" fmla="*/ 1195295 h 1195295"/>
              <a:gd name="connsiteX1" fmla="*/ 771063 w 2882900"/>
              <a:gd name="connsiteY1" fmla="*/ 0 h 1195295"/>
              <a:gd name="connsiteX2" fmla="*/ 2641226 w 2882900"/>
              <a:gd name="connsiteY2" fmla="*/ 228600 h 1195295"/>
              <a:gd name="connsiteX3" fmla="*/ 2882900 w 2882900"/>
              <a:gd name="connsiteY3" fmla="*/ 1195295 h 1195295"/>
              <a:gd name="connsiteX4" fmla="*/ 0 w 2882900"/>
              <a:gd name="connsiteY4" fmla="*/ 1195295 h 1195295"/>
              <a:gd name="connsiteX0" fmla="*/ 0 w 2882900"/>
              <a:gd name="connsiteY0" fmla="*/ 1195295 h 1195295"/>
              <a:gd name="connsiteX1" fmla="*/ 771063 w 2882900"/>
              <a:gd name="connsiteY1" fmla="*/ 0 h 1195295"/>
              <a:gd name="connsiteX2" fmla="*/ 2135900 w 2882900"/>
              <a:gd name="connsiteY2" fmla="*/ 0 h 1195295"/>
              <a:gd name="connsiteX3" fmla="*/ 2882900 w 2882900"/>
              <a:gd name="connsiteY3" fmla="*/ 1195295 h 1195295"/>
              <a:gd name="connsiteX4" fmla="*/ 0 w 2882900"/>
              <a:gd name="connsiteY4" fmla="*/ 1195295 h 1195295"/>
              <a:gd name="connsiteX0" fmla="*/ 0 w 2882900"/>
              <a:gd name="connsiteY0" fmla="*/ 1219149 h 1219149"/>
              <a:gd name="connsiteX1" fmla="*/ 715404 w 2882900"/>
              <a:gd name="connsiteY1" fmla="*/ 0 h 1219149"/>
              <a:gd name="connsiteX2" fmla="*/ 2135900 w 2882900"/>
              <a:gd name="connsiteY2" fmla="*/ 23854 h 1219149"/>
              <a:gd name="connsiteX3" fmla="*/ 2882900 w 2882900"/>
              <a:gd name="connsiteY3" fmla="*/ 1219149 h 1219149"/>
              <a:gd name="connsiteX4" fmla="*/ 0 w 2882900"/>
              <a:gd name="connsiteY4" fmla="*/ 1219149 h 1219149"/>
              <a:gd name="connsiteX0" fmla="*/ 0 w 2882900"/>
              <a:gd name="connsiteY0" fmla="*/ 1227100 h 1227100"/>
              <a:gd name="connsiteX1" fmla="*/ 715404 w 2882900"/>
              <a:gd name="connsiteY1" fmla="*/ 7951 h 1227100"/>
              <a:gd name="connsiteX2" fmla="*/ 2143851 w 2882900"/>
              <a:gd name="connsiteY2" fmla="*/ 0 h 1227100"/>
              <a:gd name="connsiteX3" fmla="*/ 2882900 w 2882900"/>
              <a:gd name="connsiteY3" fmla="*/ 1227100 h 1227100"/>
              <a:gd name="connsiteX4" fmla="*/ 0 w 2882900"/>
              <a:gd name="connsiteY4" fmla="*/ 1227100 h 1227100"/>
              <a:gd name="connsiteX0" fmla="*/ 0 w 2882900"/>
              <a:gd name="connsiteY0" fmla="*/ 1219149 h 1219149"/>
              <a:gd name="connsiteX1" fmla="*/ 715404 w 2882900"/>
              <a:gd name="connsiteY1" fmla="*/ 0 h 1219149"/>
              <a:gd name="connsiteX2" fmla="*/ 2204811 w 2882900"/>
              <a:gd name="connsiteY2" fmla="*/ 2209 h 1219149"/>
              <a:gd name="connsiteX3" fmla="*/ 2882900 w 2882900"/>
              <a:gd name="connsiteY3" fmla="*/ 1219149 h 1219149"/>
              <a:gd name="connsiteX4" fmla="*/ 0 w 2882900"/>
              <a:gd name="connsiteY4" fmla="*/ 1219149 h 121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900" h="1219149">
                <a:moveTo>
                  <a:pt x="0" y="1219149"/>
                </a:moveTo>
                <a:lnTo>
                  <a:pt x="715404" y="0"/>
                </a:lnTo>
                <a:lnTo>
                  <a:pt x="2204811" y="2209"/>
                </a:lnTo>
                <a:lnTo>
                  <a:pt x="2882900" y="1219149"/>
                </a:lnTo>
                <a:lnTo>
                  <a:pt x="0" y="1219149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rapezio 21"/>
          <p:cNvSpPr/>
          <p:nvPr userDrawn="1"/>
        </p:nvSpPr>
        <p:spPr>
          <a:xfrm>
            <a:off x="6797133" y="3722852"/>
            <a:ext cx="4283382" cy="1256755"/>
          </a:xfrm>
          <a:custGeom>
            <a:avLst/>
            <a:gdLst>
              <a:gd name="connsiteX0" fmla="*/ 0 w 4035209"/>
              <a:gd name="connsiteY0" fmla="*/ 1471009 h 1471009"/>
              <a:gd name="connsiteX1" fmla="*/ 367752 w 4035209"/>
              <a:gd name="connsiteY1" fmla="*/ 0 h 1471009"/>
              <a:gd name="connsiteX2" fmla="*/ 3667457 w 4035209"/>
              <a:gd name="connsiteY2" fmla="*/ 0 h 1471009"/>
              <a:gd name="connsiteX3" fmla="*/ 4035209 w 4035209"/>
              <a:gd name="connsiteY3" fmla="*/ 1471009 h 1471009"/>
              <a:gd name="connsiteX4" fmla="*/ 0 w 4035209"/>
              <a:gd name="connsiteY4" fmla="*/ 1471009 h 1471009"/>
              <a:gd name="connsiteX0" fmla="*/ 0 w 4275840"/>
              <a:gd name="connsiteY0" fmla="*/ 1471009 h 1471009"/>
              <a:gd name="connsiteX1" fmla="*/ 367752 w 4275840"/>
              <a:gd name="connsiteY1" fmla="*/ 0 h 1471009"/>
              <a:gd name="connsiteX2" fmla="*/ 3667457 w 4275840"/>
              <a:gd name="connsiteY2" fmla="*/ 0 h 1471009"/>
              <a:gd name="connsiteX3" fmla="*/ 4275840 w 4275840"/>
              <a:gd name="connsiteY3" fmla="*/ 1230378 h 1471009"/>
              <a:gd name="connsiteX4" fmla="*/ 0 w 4275840"/>
              <a:gd name="connsiteY4" fmla="*/ 1471009 h 1471009"/>
              <a:gd name="connsiteX0" fmla="*/ 0 w 4263808"/>
              <a:gd name="connsiteY0" fmla="*/ 1122093 h 1230378"/>
              <a:gd name="connsiteX1" fmla="*/ 355720 w 4263808"/>
              <a:gd name="connsiteY1" fmla="*/ 0 h 1230378"/>
              <a:gd name="connsiteX2" fmla="*/ 3655425 w 4263808"/>
              <a:gd name="connsiteY2" fmla="*/ 0 h 1230378"/>
              <a:gd name="connsiteX3" fmla="*/ 4263808 w 4263808"/>
              <a:gd name="connsiteY3" fmla="*/ 1230378 h 1230378"/>
              <a:gd name="connsiteX4" fmla="*/ 0 w 4263808"/>
              <a:gd name="connsiteY4" fmla="*/ 1122093 h 1230378"/>
              <a:gd name="connsiteX0" fmla="*/ 0 w 4263808"/>
              <a:gd name="connsiteY0" fmla="*/ 1230377 h 1230378"/>
              <a:gd name="connsiteX1" fmla="*/ 355720 w 4263808"/>
              <a:gd name="connsiteY1" fmla="*/ 0 h 1230378"/>
              <a:gd name="connsiteX2" fmla="*/ 3655425 w 4263808"/>
              <a:gd name="connsiteY2" fmla="*/ 0 h 1230378"/>
              <a:gd name="connsiteX3" fmla="*/ 4263808 w 4263808"/>
              <a:gd name="connsiteY3" fmla="*/ 1230378 h 1230378"/>
              <a:gd name="connsiteX4" fmla="*/ 0 w 4263808"/>
              <a:gd name="connsiteY4" fmla="*/ 1230377 h 1230378"/>
              <a:gd name="connsiteX0" fmla="*/ 0 w 4263808"/>
              <a:gd name="connsiteY0" fmla="*/ 1326630 h 1326631"/>
              <a:gd name="connsiteX1" fmla="*/ 752762 w 4263808"/>
              <a:gd name="connsiteY1" fmla="*/ 0 h 1326631"/>
              <a:gd name="connsiteX2" fmla="*/ 3655425 w 4263808"/>
              <a:gd name="connsiteY2" fmla="*/ 96253 h 1326631"/>
              <a:gd name="connsiteX3" fmla="*/ 4263808 w 4263808"/>
              <a:gd name="connsiteY3" fmla="*/ 1326631 h 1326631"/>
              <a:gd name="connsiteX4" fmla="*/ 0 w 4263808"/>
              <a:gd name="connsiteY4" fmla="*/ 1326630 h 1326631"/>
              <a:gd name="connsiteX0" fmla="*/ 0 w 4263808"/>
              <a:gd name="connsiteY0" fmla="*/ 1326630 h 1326631"/>
              <a:gd name="connsiteX1" fmla="*/ 752762 w 4263808"/>
              <a:gd name="connsiteY1" fmla="*/ 0 h 1326631"/>
              <a:gd name="connsiteX2" fmla="*/ 3547140 w 4263808"/>
              <a:gd name="connsiteY2" fmla="*/ 0 h 1326631"/>
              <a:gd name="connsiteX3" fmla="*/ 4263808 w 4263808"/>
              <a:gd name="connsiteY3" fmla="*/ 1326631 h 1326631"/>
              <a:gd name="connsiteX4" fmla="*/ 0 w 4263808"/>
              <a:gd name="connsiteY4" fmla="*/ 1326630 h 132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808" h="1326631">
                <a:moveTo>
                  <a:pt x="0" y="1326630"/>
                </a:moveTo>
                <a:lnTo>
                  <a:pt x="752762" y="0"/>
                </a:lnTo>
                <a:lnTo>
                  <a:pt x="3547140" y="0"/>
                </a:lnTo>
                <a:lnTo>
                  <a:pt x="4263808" y="1326631"/>
                </a:lnTo>
                <a:lnTo>
                  <a:pt x="0" y="1326630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Trapezio 28"/>
          <p:cNvSpPr/>
          <p:nvPr userDrawn="1"/>
        </p:nvSpPr>
        <p:spPr>
          <a:xfrm>
            <a:off x="6069699" y="5005960"/>
            <a:ext cx="5750352" cy="1234866"/>
          </a:xfrm>
          <a:custGeom>
            <a:avLst/>
            <a:gdLst>
              <a:gd name="connsiteX0" fmla="*/ 0 w 5363946"/>
              <a:gd name="connsiteY0" fmla="*/ 1247048 h 1247048"/>
              <a:gd name="connsiteX1" fmla="*/ 311762 w 5363946"/>
              <a:gd name="connsiteY1" fmla="*/ 0 h 1247048"/>
              <a:gd name="connsiteX2" fmla="*/ 5052184 w 5363946"/>
              <a:gd name="connsiteY2" fmla="*/ 0 h 1247048"/>
              <a:gd name="connsiteX3" fmla="*/ 5363946 w 5363946"/>
              <a:gd name="connsiteY3" fmla="*/ 1247048 h 1247048"/>
              <a:gd name="connsiteX4" fmla="*/ 0 w 5363946"/>
              <a:gd name="connsiteY4" fmla="*/ 1247048 h 1247048"/>
              <a:gd name="connsiteX0" fmla="*/ 0 w 5363946"/>
              <a:gd name="connsiteY0" fmla="*/ 1295174 h 1295174"/>
              <a:gd name="connsiteX1" fmla="*/ 552393 w 5363946"/>
              <a:gd name="connsiteY1" fmla="*/ 0 h 1295174"/>
              <a:gd name="connsiteX2" fmla="*/ 5052184 w 5363946"/>
              <a:gd name="connsiteY2" fmla="*/ 48126 h 1295174"/>
              <a:gd name="connsiteX3" fmla="*/ 5363946 w 5363946"/>
              <a:gd name="connsiteY3" fmla="*/ 1295174 h 1295174"/>
              <a:gd name="connsiteX4" fmla="*/ 0 w 5363946"/>
              <a:gd name="connsiteY4" fmla="*/ 1295174 h 1295174"/>
              <a:gd name="connsiteX0" fmla="*/ 0 w 5652704"/>
              <a:gd name="connsiteY0" fmla="*/ 1295174 h 1295174"/>
              <a:gd name="connsiteX1" fmla="*/ 552393 w 5652704"/>
              <a:gd name="connsiteY1" fmla="*/ 0 h 1295174"/>
              <a:gd name="connsiteX2" fmla="*/ 5052184 w 5652704"/>
              <a:gd name="connsiteY2" fmla="*/ 48126 h 1295174"/>
              <a:gd name="connsiteX3" fmla="*/ 5652704 w 5652704"/>
              <a:gd name="connsiteY3" fmla="*/ 1235016 h 1295174"/>
              <a:gd name="connsiteX4" fmla="*/ 0 w 5652704"/>
              <a:gd name="connsiteY4" fmla="*/ 1295174 h 1295174"/>
              <a:gd name="connsiteX0" fmla="*/ 0 w 5652704"/>
              <a:gd name="connsiteY0" fmla="*/ 1295174 h 1295174"/>
              <a:gd name="connsiteX1" fmla="*/ 552393 w 5652704"/>
              <a:gd name="connsiteY1" fmla="*/ 0 h 1295174"/>
              <a:gd name="connsiteX2" fmla="*/ 4919836 w 5652704"/>
              <a:gd name="connsiteY2" fmla="*/ 0 h 1295174"/>
              <a:gd name="connsiteX3" fmla="*/ 5652704 w 5652704"/>
              <a:gd name="connsiteY3" fmla="*/ 1235016 h 1295174"/>
              <a:gd name="connsiteX4" fmla="*/ 0 w 5652704"/>
              <a:gd name="connsiteY4" fmla="*/ 1295174 h 1295174"/>
              <a:gd name="connsiteX0" fmla="*/ 0 w 5652704"/>
              <a:gd name="connsiteY0" fmla="*/ 1295174 h 1295174"/>
              <a:gd name="connsiteX1" fmla="*/ 552393 w 5652704"/>
              <a:gd name="connsiteY1" fmla="*/ 0 h 1295174"/>
              <a:gd name="connsiteX2" fmla="*/ 4943899 w 5652704"/>
              <a:gd name="connsiteY2" fmla="*/ 0 h 1295174"/>
              <a:gd name="connsiteX3" fmla="*/ 5652704 w 5652704"/>
              <a:gd name="connsiteY3" fmla="*/ 1235016 h 1295174"/>
              <a:gd name="connsiteX4" fmla="*/ 0 w 5652704"/>
              <a:gd name="connsiteY4" fmla="*/ 1295174 h 1295174"/>
              <a:gd name="connsiteX0" fmla="*/ 0 w 5785052"/>
              <a:gd name="connsiteY0" fmla="*/ 1295174 h 1295174"/>
              <a:gd name="connsiteX1" fmla="*/ 684741 w 5785052"/>
              <a:gd name="connsiteY1" fmla="*/ 0 h 1295174"/>
              <a:gd name="connsiteX2" fmla="*/ 5076247 w 5785052"/>
              <a:gd name="connsiteY2" fmla="*/ 0 h 1295174"/>
              <a:gd name="connsiteX3" fmla="*/ 5785052 w 5785052"/>
              <a:gd name="connsiteY3" fmla="*/ 1235016 h 1295174"/>
              <a:gd name="connsiteX4" fmla="*/ 0 w 5785052"/>
              <a:gd name="connsiteY4" fmla="*/ 1295174 h 1295174"/>
              <a:gd name="connsiteX0" fmla="*/ 0 w 5797084"/>
              <a:gd name="connsiteY0" fmla="*/ 1295174 h 1295174"/>
              <a:gd name="connsiteX1" fmla="*/ 684741 w 5797084"/>
              <a:gd name="connsiteY1" fmla="*/ 0 h 1295174"/>
              <a:gd name="connsiteX2" fmla="*/ 5076247 w 5797084"/>
              <a:gd name="connsiteY2" fmla="*/ 0 h 1295174"/>
              <a:gd name="connsiteX3" fmla="*/ 5797084 w 5797084"/>
              <a:gd name="connsiteY3" fmla="*/ 1283142 h 1295174"/>
              <a:gd name="connsiteX4" fmla="*/ 0 w 5797084"/>
              <a:gd name="connsiteY4" fmla="*/ 1295174 h 1295174"/>
              <a:gd name="connsiteX0" fmla="*/ 0 w 5809116"/>
              <a:gd name="connsiteY0" fmla="*/ 1295174 h 1307205"/>
              <a:gd name="connsiteX1" fmla="*/ 684741 w 5809116"/>
              <a:gd name="connsiteY1" fmla="*/ 0 h 1307205"/>
              <a:gd name="connsiteX2" fmla="*/ 5076247 w 5809116"/>
              <a:gd name="connsiteY2" fmla="*/ 0 h 1307205"/>
              <a:gd name="connsiteX3" fmla="*/ 5809116 w 5809116"/>
              <a:gd name="connsiteY3" fmla="*/ 1307205 h 1307205"/>
              <a:gd name="connsiteX4" fmla="*/ 0 w 5809116"/>
              <a:gd name="connsiteY4" fmla="*/ 1295174 h 1307205"/>
              <a:gd name="connsiteX0" fmla="*/ 0 w 5857242"/>
              <a:gd name="connsiteY0" fmla="*/ 1271111 h 1307205"/>
              <a:gd name="connsiteX1" fmla="*/ 732867 w 5857242"/>
              <a:gd name="connsiteY1" fmla="*/ 0 h 1307205"/>
              <a:gd name="connsiteX2" fmla="*/ 5124373 w 5857242"/>
              <a:gd name="connsiteY2" fmla="*/ 0 h 1307205"/>
              <a:gd name="connsiteX3" fmla="*/ 5857242 w 5857242"/>
              <a:gd name="connsiteY3" fmla="*/ 1307205 h 1307205"/>
              <a:gd name="connsiteX4" fmla="*/ 0 w 5857242"/>
              <a:gd name="connsiteY4" fmla="*/ 1271111 h 1307205"/>
              <a:gd name="connsiteX0" fmla="*/ 0 w 5857242"/>
              <a:gd name="connsiteY0" fmla="*/ 1295174 h 1331268"/>
              <a:gd name="connsiteX1" fmla="*/ 732867 w 5857242"/>
              <a:gd name="connsiteY1" fmla="*/ 0 h 1331268"/>
              <a:gd name="connsiteX2" fmla="*/ 5124373 w 5857242"/>
              <a:gd name="connsiteY2" fmla="*/ 24063 h 1331268"/>
              <a:gd name="connsiteX3" fmla="*/ 5857242 w 5857242"/>
              <a:gd name="connsiteY3" fmla="*/ 1331268 h 1331268"/>
              <a:gd name="connsiteX4" fmla="*/ 0 w 5857242"/>
              <a:gd name="connsiteY4" fmla="*/ 1295174 h 1331268"/>
              <a:gd name="connsiteX0" fmla="*/ 0 w 5857242"/>
              <a:gd name="connsiteY0" fmla="*/ 1295174 h 1331268"/>
              <a:gd name="connsiteX1" fmla="*/ 732867 w 5857242"/>
              <a:gd name="connsiteY1" fmla="*/ 0 h 1331268"/>
              <a:gd name="connsiteX2" fmla="*/ 5136899 w 5857242"/>
              <a:gd name="connsiteY2" fmla="*/ 5274 h 1331268"/>
              <a:gd name="connsiteX3" fmla="*/ 5857242 w 5857242"/>
              <a:gd name="connsiteY3" fmla="*/ 1331268 h 1331268"/>
              <a:gd name="connsiteX4" fmla="*/ 0 w 5857242"/>
              <a:gd name="connsiteY4" fmla="*/ 1295174 h 1331268"/>
              <a:gd name="connsiteX0" fmla="*/ 0 w 5857242"/>
              <a:gd name="connsiteY0" fmla="*/ 1295174 h 1331268"/>
              <a:gd name="connsiteX1" fmla="*/ 732867 w 5857242"/>
              <a:gd name="connsiteY1" fmla="*/ 0 h 1331268"/>
              <a:gd name="connsiteX2" fmla="*/ 5111847 w 5857242"/>
              <a:gd name="connsiteY2" fmla="*/ 11537 h 1331268"/>
              <a:gd name="connsiteX3" fmla="*/ 5857242 w 5857242"/>
              <a:gd name="connsiteY3" fmla="*/ 1331268 h 1331268"/>
              <a:gd name="connsiteX4" fmla="*/ 0 w 5857242"/>
              <a:gd name="connsiteY4" fmla="*/ 1295174 h 1331268"/>
              <a:gd name="connsiteX0" fmla="*/ 0 w 5857242"/>
              <a:gd name="connsiteY0" fmla="*/ 1283637 h 1319731"/>
              <a:gd name="connsiteX1" fmla="*/ 732867 w 5857242"/>
              <a:gd name="connsiteY1" fmla="*/ 4365 h 1319731"/>
              <a:gd name="connsiteX2" fmla="*/ 5111847 w 5857242"/>
              <a:gd name="connsiteY2" fmla="*/ 0 h 1319731"/>
              <a:gd name="connsiteX3" fmla="*/ 5857242 w 5857242"/>
              <a:gd name="connsiteY3" fmla="*/ 1319731 h 1319731"/>
              <a:gd name="connsiteX4" fmla="*/ 0 w 5857242"/>
              <a:gd name="connsiteY4" fmla="*/ 1283637 h 131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57242" h="1319731">
                <a:moveTo>
                  <a:pt x="0" y="1283637"/>
                </a:moveTo>
                <a:lnTo>
                  <a:pt x="732867" y="4365"/>
                </a:lnTo>
                <a:lnTo>
                  <a:pt x="5111847" y="0"/>
                </a:lnTo>
                <a:lnTo>
                  <a:pt x="5857242" y="1319731"/>
                </a:lnTo>
                <a:lnTo>
                  <a:pt x="0" y="1283637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2">
            <a:extLst>
              <a:ext uri="{FF2B5EF4-FFF2-40B4-BE49-F238E27FC236}">
                <a16:creationId xmlns:a16="http://schemas.microsoft.com/office/drawing/2014/main" id="{2688FFB7-EDE8-48F5-9242-4D7E7DC95D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" y="-287"/>
            <a:ext cx="1682165" cy="946218"/>
          </a:xfrm>
          <a:prstGeom prst="rect">
            <a:avLst/>
          </a:prstGeom>
        </p:spPr>
      </p:pic>
      <p:sp>
        <p:nvSpPr>
          <p:cNvPr id="31" name="Segnaposto numero diapositiva 7">
            <a:extLst>
              <a:ext uri="{FF2B5EF4-FFF2-40B4-BE49-F238E27FC236}">
                <a16:creationId xmlns:a16="http://schemas.microsoft.com/office/drawing/2014/main" id="{20A0C8CA-72ED-41C6-A818-E54A3B15C6A6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263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/>
          <p:cNvSpPr>
            <a:spLocks noGrp="1"/>
          </p:cNvSpPr>
          <p:nvPr>
            <p:ph type="body" sz="quarter" idx="10" hasCustomPrompt="1"/>
          </p:nvPr>
        </p:nvSpPr>
        <p:spPr>
          <a:xfrm>
            <a:off x="3722688" y="496888"/>
            <a:ext cx="4206875" cy="482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TIMELINE.</a:t>
            </a:r>
          </a:p>
        </p:txBody>
      </p:sp>
      <p:sp>
        <p:nvSpPr>
          <p:cNvPr id="17" name="Segnaposto testo 2"/>
          <p:cNvSpPr>
            <a:spLocks noGrp="1"/>
          </p:cNvSpPr>
          <p:nvPr>
            <p:ph type="body" sz="quarter" idx="34" hasCustomPrompt="1"/>
          </p:nvPr>
        </p:nvSpPr>
        <p:spPr>
          <a:xfrm>
            <a:off x="1547789" y="3162413"/>
            <a:ext cx="1802993" cy="287906"/>
          </a:xfrm>
        </p:spPr>
        <p:txBody>
          <a:bodyPr>
            <a:normAutofit/>
          </a:bodyPr>
          <a:lstStyle>
            <a:lvl1pPr marL="0" indent="0">
              <a:buNone/>
              <a:defRPr sz="1250" b="1" i="0" baseline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/>
              <a:t>Map</a:t>
            </a:r>
            <a:endParaRPr lang="it-IT" dirty="0"/>
          </a:p>
        </p:txBody>
      </p:sp>
      <p:sp>
        <p:nvSpPr>
          <p:cNvPr id="18" name="Segnaposto testo 2"/>
          <p:cNvSpPr>
            <a:spLocks noGrp="1"/>
          </p:cNvSpPr>
          <p:nvPr>
            <p:ph type="body" sz="quarter" idx="35" hasCustomPrompt="1"/>
          </p:nvPr>
        </p:nvSpPr>
        <p:spPr>
          <a:xfrm>
            <a:off x="3977998" y="3168082"/>
            <a:ext cx="1802993" cy="287906"/>
          </a:xfrm>
        </p:spPr>
        <p:txBody>
          <a:bodyPr>
            <a:normAutofit/>
          </a:bodyPr>
          <a:lstStyle>
            <a:lvl1pPr marL="0" indent="0">
              <a:buNone/>
              <a:defRPr sz="1250" b="1" i="0" baseline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Point</a:t>
            </a:r>
          </a:p>
        </p:txBody>
      </p:sp>
      <p:sp>
        <p:nvSpPr>
          <p:cNvPr id="19" name="Segnaposto testo 2"/>
          <p:cNvSpPr>
            <a:spLocks noGrp="1"/>
          </p:cNvSpPr>
          <p:nvPr>
            <p:ph type="body" sz="quarter" idx="36" hasCustomPrompt="1"/>
          </p:nvPr>
        </p:nvSpPr>
        <p:spPr>
          <a:xfrm>
            <a:off x="8838416" y="3168082"/>
            <a:ext cx="1802993" cy="287906"/>
          </a:xfrm>
        </p:spPr>
        <p:txBody>
          <a:bodyPr>
            <a:normAutofit/>
          </a:bodyPr>
          <a:lstStyle>
            <a:lvl1pPr marL="0" indent="0">
              <a:buNone/>
              <a:defRPr sz="1250" b="1" i="0" baseline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Point</a:t>
            </a:r>
          </a:p>
        </p:txBody>
      </p:sp>
      <p:sp>
        <p:nvSpPr>
          <p:cNvPr id="20" name="Segnaposto testo 2"/>
          <p:cNvSpPr>
            <a:spLocks noGrp="1"/>
          </p:cNvSpPr>
          <p:nvPr>
            <p:ph type="body" sz="quarter" idx="37" hasCustomPrompt="1"/>
          </p:nvPr>
        </p:nvSpPr>
        <p:spPr>
          <a:xfrm>
            <a:off x="6408207" y="3168082"/>
            <a:ext cx="1802993" cy="287906"/>
          </a:xfrm>
        </p:spPr>
        <p:txBody>
          <a:bodyPr>
            <a:normAutofit/>
          </a:bodyPr>
          <a:lstStyle>
            <a:lvl1pPr marL="0" indent="0">
              <a:buNone/>
              <a:defRPr sz="1250" b="1" i="0" baseline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 err="1"/>
              <a:t>Charts</a:t>
            </a:r>
            <a:endParaRPr lang="it-IT" dirty="0"/>
          </a:p>
        </p:txBody>
      </p:sp>
      <p:sp>
        <p:nvSpPr>
          <p:cNvPr id="21" name="Segnaposto testo 34"/>
          <p:cNvSpPr>
            <a:spLocks noGrp="1"/>
          </p:cNvSpPr>
          <p:nvPr>
            <p:ph type="body" sz="quarter" idx="38" hasCustomPrompt="1"/>
          </p:nvPr>
        </p:nvSpPr>
        <p:spPr>
          <a:xfrm>
            <a:off x="1547789" y="3612526"/>
            <a:ext cx="2217422" cy="24167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br>
              <a:rPr lang="it-IT" dirty="0">
                <a:solidFill>
                  <a:srgbClr val="404040"/>
                </a:solidFill>
                <a:effectLst/>
                <a:latin typeface="Arial" charset="0"/>
              </a:rPr>
            </a:b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sp>
        <p:nvSpPr>
          <p:cNvPr id="22" name="Segnaposto testo 34"/>
          <p:cNvSpPr>
            <a:spLocks noGrp="1"/>
          </p:cNvSpPr>
          <p:nvPr>
            <p:ph type="body" sz="quarter" idx="39" hasCustomPrompt="1"/>
          </p:nvPr>
        </p:nvSpPr>
        <p:spPr>
          <a:xfrm>
            <a:off x="3977998" y="3612525"/>
            <a:ext cx="2217422" cy="24168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br>
              <a:rPr lang="it-IT" dirty="0">
                <a:solidFill>
                  <a:srgbClr val="404040"/>
                </a:solidFill>
                <a:effectLst/>
                <a:latin typeface="Arial" charset="0"/>
              </a:rPr>
            </a:b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sp>
        <p:nvSpPr>
          <p:cNvPr id="23" name="Segnaposto testo 34"/>
          <p:cNvSpPr>
            <a:spLocks noGrp="1"/>
          </p:cNvSpPr>
          <p:nvPr>
            <p:ph type="body" sz="quarter" idx="40" hasCustomPrompt="1"/>
          </p:nvPr>
        </p:nvSpPr>
        <p:spPr>
          <a:xfrm>
            <a:off x="6408207" y="3612525"/>
            <a:ext cx="2217422" cy="24168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br>
              <a:rPr lang="it-IT" dirty="0">
                <a:solidFill>
                  <a:srgbClr val="404040"/>
                </a:solidFill>
                <a:effectLst/>
                <a:latin typeface="Arial" charset="0"/>
              </a:rPr>
            </a:b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sp>
        <p:nvSpPr>
          <p:cNvPr id="24" name="Segnaposto testo 34"/>
          <p:cNvSpPr>
            <a:spLocks noGrp="1"/>
          </p:cNvSpPr>
          <p:nvPr>
            <p:ph type="body" sz="quarter" idx="41" hasCustomPrompt="1"/>
          </p:nvPr>
        </p:nvSpPr>
        <p:spPr>
          <a:xfrm>
            <a:off x="8838416" y="3635063"/>
            <a:ext cx="2217422" cy="23942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br>
              <a:rPr lang="it-IT" dirty="0">
                <a:solidFill>
                  <a:srgbClr val="404040"/>
                </a:solidFill>
                <a:effectLst/>
                <a:latin typeface="Arial" charset="0"/>
              </a:rPr>
            </a:b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cxnSp>
        <p:nvCxnSpPr>
          <p:cNvPr id="3" name="Connettore 1 2"/>
          <p:cNvCxnSpPr/>
          <p:nvPr userDrawn="1"/>
        </p:nvCxnSpPr>
        <p:spPr>
          <a:xfrm>
            <a:off x="2253343" y="2743200"/>
            <a:ext cx="1511868" cy="0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1 24"/>
          <p:cNvCxnSpPr/>
          <p:nvPr userDrawn="1"/>
        </p:nvCxnSpPr>
        <p:spPr>
          <a:xfrm>
            <a:off x="4683552" y="2732314"/>
            <a:ext cx="1511868" cy="0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1 25"/>
          <p:cNvCxnSpPr/>
          <p:nvPr userDrawn="1"/>
        </p:nvCxnSpPr>
        <p:spPr>
          <a:xfrm>
            <a:off x="7113761" y="2721428"/>
            <a:ext cx="1511868" cy="0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1 28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numero diapositiva 7">
            <a:extLst>
              <a:ext uri="{FF2B5EF4-FFF2-40B4-BE49-F238E27FC236}">
                <a16:creationId xmlns:a16="http://schemas.microsoft.com/office/drawing/2014/main" id="{132FCE0B-8BCC-4986-8D9E-E039C856CE6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0593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a_showcase">
    <p:bg>
      <p:bgPr>
        <a:solidFill>
          <a:srgbClr val="F5F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iangolo rettangolo 11"/>
          <p:cNvSpPr/>
          <p:nvPr userDrawn="1"/>
        </p:nvSpPr>
        <p:spPr>
          <a:xfrm rot="5400000">
            <a:off x="52253" y="-52249"/>
            <a:ext cx="6857997" cy="696250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testo 6"/>
          <p:cNvSpPr>
            <a:spLocks noGrp="1"/>
          </p:cNvSpPr>
          <p:nvPr>
            <p:ph type="body" sz="quarter" idx="10" hasCustomPrompt="1"/>
          </p:nvPr>
        </p:nvSpPr>
        <p:spPr>
          <a:xfrm>
            <a:off x="1343902" y="1792362"/>
            <a:ext cx="2833688" cy="105083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WHITE IPHONE MOCKUP.</a:t>
            </a:r>
          </a:p>
        </p:txBody>
      </p:sp>
      <p:sp>
        <p:nvSpPr>
          <p:cNvPr id="13" name="Triangolo rettangolo 12"/>
          <p:cNvSpPr/>
          <p:nvPr userDrawn="1"/>
        </p:nvSpPr>
        <p:spPr>
          <a:xfrm rot="16200000">
            <a:off x="6709956" y="1375955"/>
            <a:ext cx="5734593" cy="52294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testo 34"/>
          <p:cNvSpPr>
            <a:spLocks noGrp="1"/>
          </p:cNvSpPr>
          <p:nvPr>
            <p:ph type="body" sz="quarter" idx="31" hasCustomPrompt="1"/>
          </p:nvPr>
        </p:nvSpPr>
        <p:spPr>
          <a:xfrm>
            <a:off x="1343901" y="3214233"/>
            <a:ext cx="3354717" cy="279627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starburst.Stars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gas.</a:t>
            </a:r>
            <a:endParaRPr lang="it-IT" dirty="0"/>
          </a:p>
        </p:txBody>
      </p:sp>
      <p:sp>
        <p:nvSpPr>
          <p:cNvPr id="10" name="Segnaposto testo 2"/>
          <p:cNvSpPr>
            <a:spLocks noGrp="1"/>
          </p:cNvSpPr>
          <p:nvPr>
            <p:ph type="body" sz="quarter" idx="32" hasCustomPrompt="1"/>
          </p:nvPr>
        </p:nvSpPr>
        <p:spPr>
          <a:xfrm>
            <a:off x="1343901" y="2843195"/>
            <a:ext cx="2833688" cy="244475"/>
          </a:xfrm>
        </p:spPr>
        <p:txBody>
          <a:bodyPr>
            <a:normAutofit/>
          </a:bodyPr>
          <a:lstStyle>
            <a:lvl1pPr marL="0" indent="0">
              <a:buNone/>
              <a:defRPr sz="1250" b="1" i="0"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Showcase slide</a:t>
            </a:r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4242" y="770709"/>
            <a:ext cx="2703477" cy="5516381"/>
          </a:xfrm>
          <a:prstGeom prst="rect">
            <a:avLst/>
          </a:prstGeom>
        </p:spPr>
      </p:pic>
      <p:sp>
        <p:nvSpPr>
          <p:cNvPr id="4" name="Segnaposto immagine 3"/>
          <p:cNvSpPr>
            <a:spLocks noGrp="1"/>
          </p:cNvSpPr>
          <p:nvPr>
            <p:ph type="pic" sz="quarter" idx="33"/>
          </p:nvPr>
        </p:nvSpPr>
        <p:spPr>
          <a:xfrm>
            <a:off x="7445831" y="1290177"/>
            <a:ext cx="2229531" cy="4444647"/>
          </a:xfrm>
          <a:solidFill>
            <a:srgbClr val="A8AEB7"/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it-IT"/>
          </a:p>
        </p:txBody>
      </p:sp>
      <p:pic>
        <p:nvPicPr>
          <p:cNvPr id="14" name="Immagin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4265" y="5848907"/>
            <a:ext cx="324100" cy="32410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82733" y="896830"/>
            <a:ext cx="1043063" cy="249428"/>
          </a:xfrm>
          <a:prstGeom prst="rect">
            <a:avLst/>
          </a:prstGeom>
        </p:spPr>
      </p:pic>
      <p:cxnSp>
        <p:nvCxnSpPr>
          <p:cNvPr id="18" name="Connettore 1 17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2">
            <a:extLst>
              <a:ext uri="{FF2B5EF4-FFF2-40B4-BE49-F238E27FC236}">
                <a16:creationId xmlns:a16="http://schemas.microsoft.com/office/drawing/2014/main" id="{8227E1E3-8E5E-49F1-8BDC-08FC7EE6C12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" y="-287"/>
            <a:ext cx="1682165" cy="946218"/>
          </a:xfrm>
          <a:prstGeom prst="rect">
            <a:avLst/>
          </a:prstGeom>
        </p:spPr>
      </p:pic>
      <p:sp>
        <p:nvSpPr>
          <p:cNvPr id="19" name="Segnaposto numero diapositiva 7">
            <a:extLst>
              <a:ext uri="{FF2B5EF4-FFF2-40B4-BE49-F238E27FC236}">
                <a16:creationId xmlns:a16="http://schemas.microsoft.com/office/drawing/2014/main" id="{FA98B24F-EF3A-4F50-B3BB-8F37F8D274A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3654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b_showca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iangolo rettangolo 12"/>
          <p:cNvSpPr/>
          <p:nvPr userDrawn="1"/>
        </p:nvSpPr>
        <p:spPr>
          <a:xfrm rot="16200000">
            <a:off x="6709956" y="1375955"/>
            <a:ext cx="5734593" cy="52294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2376" y="1"/>
            <a:ext cx="8949624" cy="6858000"/>
          </a:xfrm>
          <a:prstGeom prst="rect">
            <a:avLst/>
          </a:prstGeom>
        </p:spPr>
      </p:pic>
      <p:sp>
        <p:nvSpPr>
          <p:cNvPr id="7" name="Segnaposto testo 34"/>
          <p:cNvSpPr>
            <a:spLocks noGrp="1"/>
          </p:cNvSpPr>
          <p:nvPr>
            <p:ph type="body" sz="quarter" idx="31" hasCustomPrompt="1"/>
          </p:nvPr>
        </p:nvSpPr>
        <p:spPr>
          <a:xfrm>
            <a:off x="1335540" y="5700643"/>
            <a:ext cx="2534076" cy="55728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endParaRPr lang="it-IT" dirty="0"/>
          </a:p>
        </p:txBody>
      </p:sp>
      <p:sp>
        <p:nvSpPr>
          <p:cNvPr id="10" name="Segnaposto testo 2"/>
          <p:cNvSpPr>
            <a:spLocks noGrp="1"/>
          </p:cNvSpPr>
          <p:nvPr>
            <p:ph type="body" sz="quarter" idx="32" hasCustomPrompt="1"/>
          </p:nvPr>
        </p:nvSpPr>
        <p:spPr>
          <a:xfrm>
            <a:off x="1335540" y="5454193"/>
            <a:ext cx="1773912" cy="201022"/>
          </a:xfrm>
        </p:spPr>
        <p:txBody>
          <a:bodyPr>
            <a:normAutofit/>
          </a:bodyPr>
          <a:lstStyle>
            <a:lvl1pPr marL="0" indent="0">
              <a:buNone/>
              <a:defRPr sz="1250" b="1" i="0"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Screen 1</a:t>
            </a:r>
          </a:p>
        </p:txBody>
      </p:sp>
      <p:sp>
        <p:nvSpPr>
          <p:cNvPr id="11" name="Segnaposto testo 6"/>
          <p:cNvSpPr>
            <a:spLocks noGrp="1"/>
          </p:cNvSpPr>
          <p:nvPr>
            <p:ph type="body" sz="quarter" idx="10" hasCustomPrompt="1"/>
          </p:nvPr>
        </p:nvSpPr>
        <p:spPr>
          <a:xfrm>
            <a:off x="3722688" y="496888"/>
            <a:ext cx="4206875" cy="482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IPHONE MOCKUP.</a:t>
            </a:r>
          </a:p>
        </p:txBody>
      </p:sp>
      <p:pic>
        <p:nvPicPr>
          <p:cNvPr id="24" name="Immagine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1908" y="1416817"/>
            <a:ext cx="1927544" cy="3868615"/>
          </a:xfrm>
          <a:prstGeom prst="rect">
            <a:avLst/>
          </a:prstGeom>
        </p:spPr>
      </p:pic>
      <p:sp>
        <p:nvSpPr>
          <p:cNvPr id="26" name="Segnaposto immagine 25"/>
          <p:cNvSpPr>
            <a:spLocks noGrp="1"/>
          </p:cNvSpPr>
          <p:nvPr>
            <p:ph type="pic" sz="quarter" idx="33"/>
          </p:nvPr>
        </p:nvSpPr>
        <p:spPr>
          <a:xfrm>
            <a:off x="1346331" y="1901654"/>
            <a:ext cx="1595755" cy="2828363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it-IT" dirty="0"/>
          </a:p>
        </p:txBody>
      </p:sp>
      <p:pic>
        <p:nvPicPr>
          <p:cNvPr id="27" name="Immagin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45579" y="1416817"/>
            <a:ext cx="1927544" cy="3868615"/>
          </a:xfrm>
          <a:prstGeom prst="rect">
            <a:avLst/>
          </a:prstGeom>
        </p:spPr>
      </p:pic>
      <p:sp>
        <p:nvSpPr>
          <p:cNvPr id="28" name="Segnaposto immagine 25"/>
          <p:cNvSpPr>
            <a:spLocks noGrp="1"/>
          </p:cNvSpPr>
          <p:nvPr>
            <p:ph type="pic" sz="quarter" idx="34"/>
          </p:nvPr>
        </p:nvSpPr>
        <p:spPr>
          <a:xfrm>
            <a:off x="4910002" y="1901654"/>
            <a:ext cx="1595755" cy="2828363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it-IT" dirty="0"/>
          </a:p>
        </p:txBody>
      </p:sp>
      <p:pic>
        <p:nvPicPr>
          <p:cNvPr id="29" name="Immagin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22717" y="1416817"/>
            <a:ext cx="1927544" cy="3868615"/>
          </a:xfrm>
          <a:prstGeom prst="rect">
            <a:avLst/>
          </a:prstGeom>
        </p:spPr>
      </p:pic>
      <p:sp>
        <p:nvSpPr>
          <p:cNvPr id="30" name="Segnaposto immagine 25"/>
          <p:cNvSpPr>
            <a:spLocks noGrp="1"/>
          </p:cNvSpPr>
          <p:nvPr>
            <p:ph type="pic" sz="quarter" idx="35"/>
          </p:nvPr>
        </p:nvSpPr>
        <p:spPr>
          <a:xfrm>
            <a:off x="8587140" y="1901654"/>
            <a:ext cx="1595755" cy="2828363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endParaRPr lang="it-IT" dirty="0"/>
          </a:p>
        </p:txBody>
      </p:sp>
      <p:sp>
        <p:nvSpPr>
          <p:cNvPr id="31" name="Segnaposto testo 34"/>
          <p:cNvSpPr>
            <a:spLocks noGrp="1"/>
          </p:cNvSpPr>
          <p:nvPr>
            <p:ph type="body" sz="quarter" idx="36" hasCustomPrompt="1"/>
          </p:nvPr>
        </p:nvSpPr>
        <p:spPr>
          <a:xfrm>
            <a:off x="4910002" y="5700643"/>
            <a:ext cx="2534076" cy="55728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endParaRPr lang="it-IT" dirty="0"/>
          </a:p>
        </p:txBody>
      </p:sp>
      <p:sp>
        <p:nvSpPr>
          <p:cNvPr id="32" name="Segnaposto testo 2"/>
          <p:cNvSpPr>
            <a:spLocks noGrp="1"/>
          </p:cNvSpPr>
          <p:nvPr>
            <p:ph type="body" sz="quarter" idx="37" hasCustomPrompt="1"/>
          </p:nvPr>
        </p:nvSpPr>
        <p:spPr>
          <a:xfrm>
            <a:off x="4910002" y="5454193"/>
            <a:ext cx="1773912" cy="201022"/>
          </a:xfrm>
        </p:spPr>
        <p:txBody>
          <a:bodyPr>
            <a:normAutofit/>
          </a:bodyPr>
          <a:lstStyle>
            <a:lvl1pPr marL="0" indent="0">
              <a:buNone/>
              <a:defRPr sz="1250" b="1" i="0"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Screen 1</a:t>
            </a:r>
          </a:p>
        </p:txBody>
      </p:sp>
      <p:sp>
        <p:nvSpPr>
          <p:cNvPr id="33" name="Segnaposto testo 34"/>
          <p:cNvSpPr>
            <a:spLocks noGrp="1"/>
          </p:cNvSpPr>
          <p:nvPr>
            <p:ph type="body" sz="quarter" idx="38" hasCustomPrompt="1"/>
          </p:nvPr>
        </p:nvSpPr>
        <p:spPr>
          <a:xfrm>
            <a:off x="8592349" y="5700643"/>
            <a:ext cx="2534076" cy="55728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endParaRPr lang="it-IT" dirty="0"/>
          </a:p>
        </p:txBody>
      </p:sp>
      <p:sp>
        <p:nvSpPr>
          <p:cNvPr id="34" name="Segnaposto testo 2"/>
          <p:cNvSpPr>
            <a:spLocks noGrp="1"/>
          </p:cNvSpPr>
          <p:nvPr>
            <p:ph type="body" sz="quarter" idx="39" hasCustomPrompt="1"/>
          </p:nvPr>
        </p:nvSpPr>
        <p:spPr>
          <a:xfrm>
            <a:off x="8592349" y="5454193"/>
            <a:ext cx="1773912" cy="201022"/>
          </a:xfrm>
        </p:spPr>
        <p:txBody>
          <a:bodyPr>
            <a:normAutofit/>
          </a:bodyPr>
          <a:lstStyle>
            <a:lvl1pPr marL="0" indent="0">
              <a:buNone/>
              <a:defRPr sz="1250" b="1" i="0"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Screen 1</a:t>
            </a:r>
          </a:p>
        </p:txBody>
      </p:sp>
      <p:cxnSp>
        <p:nvCxnSpPr>
          <p:cNvPr id="22" name="Connettore 1 21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numero diapositiva 7">
            <a:extLst>
              <a:ext uri="{FF2B5EF4-FFF2-40B4-BE49-F238E27FC236}">
                <a16:creationId xmlns:a16="http://schemas.microsoft.com/office/drawing/2014/main" id="{0947FA83-41C7-47D2-BC9B-AFCA1586E3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5907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c_showcase">
    <p:bg>
      <p:bgPr>
        <a:solidFill>
          <a:srgbClr val="F5F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iangolo rettangolo 11"/>
          <p:cNvSpPr/>
          <p:nvPr userDrawn="1"/>
        </p:nvSpPr>
        <p:spPr>
          <a:xfrm rot="5400000">
            <a:off x="52253" y="-52249"/>
            <a:ext cx="6857997" cy="696250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iangolo rettangolo 12"/>
          <p:cNvSpPr/>
          <p:nvPr userDrawn="1"/>
        </p:nvSpPr>
        <p:spPr>
          <a:xfrm rot="16200000">
            <a:off x="6709956" y="1375955"/>
            <a:ext cx="5734593" cy="52294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4326" y="1414951"/>
            <a:ext cx="7936542" cy="4521615"/>
          </a:xfrm>
          <a:prstGeom prst="rect">
            <a:avLst/>
          </a:prstGeom>
        </p:spPr>
      </p:pic>
      <p:sp>
        <p:nvSpPr>
          <p:cNvPr id="15" name="Segnaposto testo 6"/>
          <p:cNvSpPr>
            <a:spLocks noGrp="1"/>
          </p:cNvSpPr>
          <p:nvPr>
            <p:ph type="body" sz="quarter" idx="10" hasCustomPrompt="1"/>
          </p:nvPr>
        </p:nvSpPr>
        <p:spPr>
          <a:xfrm>
            <a:off x="1343902" y="1806650"/>
            <a:ext cx="2833688" cy="105083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MINIMALISTIC PC MOCKUP.</a:t>
            </a:r>
          </a:p>
        </p:txBody>
      </p:sp>
      <p:sp>
        <p:nvSpPr>
          <p:cNvPr id="16" name="Segnaposto testo 34"/>
          <p:cNvSpPr>
            <a:spLocks noGrp="1"/>
          </p:cNvSpPr>
          <p:nvPr>
            <p:ph type="body" sz="quarter" idx="31" hasCustomPrompt="1"/>
          </p:nvPr>
        </p:nvSpPr>
        <p:spPr>
          <a:xfrm>
            <a:off x="1343901" y="3228522"/>
            <a:ext cx="3333599" cy="27080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starburst.Stars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.</a:t>
            </a:r>
          </a:p>
          <a:p>
            <a:pPr lvl="0"/>
            <a:endParaRPr lang="it-IT" dirty="0"/>
          </a:p>
        </p:txBody>
      </p:sp>
      <p:sp>
        <p:nvSpPr>
          <p:cNvPr id="17" name="Segnaposto testo 2"/>
          <p:cNvSpPr>
            <a:spLocks noGrp="1"/>
          </p:cNvSpPr>
          <p:nvPr>
            <p:ph type="body" sz="quarter" idx="32" hasCustomPrompt="1"/>
          </p:nvPr>
        </p:nvSpPr>
        <p:spPr>
          <a:xfrm>
            <a:off x="1343901" y="2857483"/>
            <a:ext cx="2833688" cy="244475"/>
          </a:xfrm>
        </p:spPr>
        <p:txBody>
          <a:bodyPr>
            <a:normAutofit/>
          </a:bodyPr>
          <a:lstStyle>
            <a:lvl1pPr marL="0" indent="0">
              <a:buNone/>
              <a:defRPr sz="1250" b="1" i="0"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Showcase slide</a:t>
            </a:r>
          </a:p>
        </p:txBody>
      </p:sp>
      <p:sp>
        <p:nvSpPr>
          <p:cNvPr id="4" name="Segnaposto immagine 3"/>
          <p:cNvSpPr>
            <a:spLocks noGrp="1"/>
          </p:cNvSpPr>
          <p:nvPr>
            <p:ph type="pic" sz="quarter" idx="33"/>
          </p:nvPr>
        </p:nvSpPr>
        <p:spPr>
          <a:xfrm>
            <a:off x="5641195" y="1758950"/>
            <a:ext cx="5992813" cy="37417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it-IT"/>
          </a:p>
        </p:txBody>
      </p:sp>
      <p:cxnSp>
        <p:nvCxnSpPr>
          <p:cNvPr id="18" name="Connettore 1 17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2">
            <a:extLst>
              <a:ext uri="{FF2B5EF4-FFF2-40B4-BE49-F238E27FC236}">
                <a16:creationId xmlns:a16="http://schemas.microsoft.com/office/drawing/2014/main" id="{7C823200-F7D4-4197-8881-D629C70818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" y="-287"/>
            <a:ext cx="1682165" cy="946218"/>
          </a:xfrm>
          <a:prstGeom prst="rect">
            <a:avLst/>
          </a:prstGeom>
        </p:spPr>
      </p:pic>
      <p:sp>
        <p:nvSpPr>
          <p:cNvPr id="20" name="Segnaposto numero diapositiva 7">
            <a:extLst>
              <a:ext uri="{FF2B5EF4-FFF2-40B4-BE49-F238E27FC236}">
                <a16:creationId xmlns:a16="http://schemas.microsoft.com/office/drawing/2014/main" id="{CA9A4B5C-0C9F-4468-955A-F6A56895335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705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898"/>
            <a:ext cx="6864613" cy="6858000"/>
          </a:xfrm>
          <a:prstGeom prst="rect">
            <a:avLst/>
          </a:prstGeom>
        </p:spPr>
      </p:pic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8A89F3FD-2427-B948-B829-F97266D193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3772" y="1519603"/>
            <a:ext cx="4641850" cy="578137"/>
          </a:xfrm>
        </p:spPr>
        <p:txBody>
          <a:bodyPr>
            <a:noAutofit/>
          </a:bodyPr>
          <a:lstStyle>
            <a:lvl1pPr marL="0" indent="0" algn="ctr">
              <a:buNone/>
              <a:defRPr sz="44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1500" b="1" i="0"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 sz="1500" b="1" i="0"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 sz="1500" b="1" i="0"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 sz="1500" b="1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THANK YOU!</a:t>
            </a:r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A76B1760-82BE-0E4B-AA67-552D869961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93772" y="6320204"/>
            <a:ext cx="4641850" cy="323264"/>
          </a:xfrm>
        </p:spPr>
        <p:txBody>
          <a:bodyPr>
            <a:noAutofit/>
          </a:bodyPr>
          <a:lstStyle>
            <a:lvl1pPr marL="0" indent="0" algn="ctr">
              <a:buNone/>
              <a:defRPr sz="1500" b="1" i="0">
                <a:solidFill>
                  <a:srgbClr val="807F7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1500" b="1" i="0"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 sz="1500" b="1" i="0"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 sz="1500" b="1" i="0"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 sz="1500" b="1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Via Bisceglie 76, 20152 Milano MI</a:t>
            </a: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E069A373-CAFE-CC40-A40D-1DC7191EF4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93772" y="2371251"/>
            <a:ext cx="4641850" cy="323264"/>
          </a:xfrm>
        </p:spPr>
        <p:txBody>
          <a:bodyPr>
            <a:noAutofit/>
          </a:bodyPr>
          <a:lstStyle>
            <a:lvl1pPr marL="0" indent="0" algn="ctr">
              <a:buNone/>
              <a:defRPr sz="1500" b="1" i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1500" b="1" i="0"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 sz="1500" b="1" i="0"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 sz="1500" b="1" i="0"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 sz="1500" b="1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changed</a:t>
            </a:r>
            <a:r>
              <a:rPr lang="it-IT" dirty="0"/>
              <a:t> the world </a:t>
            </a:r>
            <a:r>
              <a:rPr lang="it-IT" dirty="0" err="1"/>
              <a:t>together</a:t>
            </a:r>
            <a:r>
              <a:rPr lang="it-IT" dirty="0"/>
              <a:t>.</a:t>
            </a:r>
          </a:p>
        </p:txBody>
      </p:sp>
      <p:sp>
        <p:nvSpPr>
          <p:cNvPr id="15" name="Segnaposto testo 34">
            <a:extLst>
              <a:ext uri="{FF2B5EF4-FFF2-40B4-BE49-F238E27FC236}">
                <a16:creationId xmlns:a16="http://schemas.microsoft.com/office/drawing/2014/main" id="{6820749E-E822-4F4A-9A52-4CAC8E36FB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638" y="3069158"/>
            <a:ext cx="6320117" cy="212722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cxnSp>
        <p:nvCxnSpPr>
          <p:cNvPr id="13" name="Connettore 1 12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7733" y="4454012"/>
            <a:ext cx="2375638" cy="2403987"/>
          </a:xfrm>
          <a:prstGeom prst="rect">
            <a:avLst/>
          </a:prstGeom>
        </p:spPr>
      </p:pic>
      <p:pic>
        <p:nvPicPr>
          <p:cNvPr id="16" name="Immagine 12">
            <a:extLst>
              <a:ext uri="{FF2B5EF4-FFF2-40B4-BE49-F238E27FC236}">
                <a16:creationId xmlns:a16="http://schemas.microsoft.com/office/drawing/2014/main" id="{9E993662-98A4-45DD-86A8-5F6B7EDB7A5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" y="-287"/>
            <a:ext cx="1682165" cy="946218"/>
          </a:xfrm>
          <a:prstGeom prst="rect">
            <a:avLst/>
          </a:prstGeom>
        </p:spPr>
      </p:pic>
      <p:sp>
        <p:nvSpPr>
          <p:cNvPr id="17" name="Segnaposto numero diapositiva 7">
            <a:extLst>
              <a:ext uri="{FF2B5EF4-FFF2-40B4-BE49-F238E27FC236}">
                <a16:creationId xmlns:a16="http://schemas.microsoft.com/office/drawing/2014/main" id="{FD98D14C-CD6C-44D3-BD4D-3368CA5E58F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55562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87E28DA5-7B7A-A747-8D97-EF3A1B26B1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64774" y="1519604"/>
            <a:ext cx="4641850" cy="323264"/>
          </a:xfrm>
        </p:spPr>
        <p:txBody>
          <a:bodyPr>
            <a:noAutofit/>
          </a:bodyPr>
          <a:lstStyle>
            <a:lvl1pPr marL="0" indent="0" algn="l">
              <a:buNone/>
              <a:defRPr sz="1500" b="1" i="0">
                <a:solidFill>
                  <a:srgbClr val="807F7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1500" b="1" i="0"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 sz="1500" b="1" i="0"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 sz="1500" b="1" i="0"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 sz="1500" b="1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BUSINESS.</a:t>
            </a:r>
          </a:p>
        </p:txBody>
      </p:sp>
      <p:sp>
        <p:nvSpPr>
          <p:cNvPr id="9" name="Segnaposto testo 34"/>
          <p:cNvSpPr>
            <a:spLocks noGrp="1"/>
          </p:cNvSpPr>
          <p:nvPr>
            <p:ph type="body" sz="quarter" idx="31" hasCustomPrompt="1"/>
          </p:nvPr>
        </p:nvSpPr>
        <p:spPr>
          <a:xfrm>
            <a:off x="1764774" y="2382409"/>
            <a:ext cx="3815755" cy="369511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  <a:br>
              <a:rPr lang="it-IT" dirty="0">
                <a:solidFill>
                  <a:srgbClr val="404040"/>
                </a:solidFill>
                <a:effectLst/>
                <a:latin typeface="Arial" charset="0"/>
              </a:rPr>
            </a:b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</a:t>
            </a:r>
          </a:p>
          <a:p>
            <a:pPr lvl="0"/>
            <a:endParaRPr lang="it-IT" dirty="0"/>
          </a:p>
        </p:txBody>
      </p:sp>
      <p:sp>
        <p:nvSpPr>
          <p:cNvPr id="12" name="Segnaposto testo 34"/>
          <p:cNvSpPr>
            <a:spLocks noGrp="1"/>
          </p:cNvSpPr>
          <p:nvPr>
            <p:ph type="body" sz="quarter" idx="32" hasCustomPrompt="1"/>
          </p:nvPr>
        </p:nvSpPr>
        <p:spPr>
          <a:xfrm>
            <a:off x="6842871" y="2382409"/>
            <a:ext cx="3815755" cy="369511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  <a:br>
              <a:rPr lang="it-IT" dirty="0">
                <a:solidFill>
                  <a:srgbClr val="404040"/>
                </a:solidFill>
                <a:effectLst/>
                <a:latin typeface="Arial" charset="0"/>
              </a:rPr>
            </a:b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</a:t>
            </a:r>
          </a:p>
          <a:p>
            <a:pPr lvl="0"/>
            <a:endParaRPr lang="it-IT" dirty="0"/>
          </a:p>
        </p:txBody>
      </p:sp>
      <p:cxnSp>
        <p:nvCxnSpPr>
          <p:cNvPr id="13" name="Connettore 1 12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C230F885-1DA7-4A28-AF73-CDD55BFC0CD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4494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093772" y="1519604"/>
            <a:ext cx="4641850" cy="323264"/>
          </a:xfrm>
        </p:spPr>
        <p:txBody>
          <a:bodyPr>
            <a:noAutofit/>
          </a:bodyPr>
          <a:lstStyle>
            <a:lvl1pPr marL="0" indent="0" algn="ctr">
              <a:buNone/>
              <a:defRPr sz="1500" b="1" i="0">
                <a:solidFill>
                  <a:srgbClr val="807F7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1500" b="1" i="0"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 sz="1500" b="1" i="0"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 sz="1500" b="1" i="0"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 sz="1500" b="1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BUSINESS.</a:t>
            </a:r>
          </a:p>
        </p:txBody>
      </p:sp>
      <p:sp>
        <p:nvSpPr>
          <p:cNvPr id="13" name="Segnaposto testo 34"/>
          <p:cNvSpPr>
            <a:spLocks noGrp="1"/>
          </p:cNvSpPr>
          <p:nvPr>
            <p:ph type="body" sz="quarter" idx="31" hasCustomPrompt="1"/>
          </p:nvPr>
        </p:nvSpPr>
        <p:spPr>
          <a:xfrm>
            <a:off x="1075544" y="2353995"/>
            <a:ext cx="3046363" cy="39610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  <a:br>
              <a:rPr lang="it-IT" dirty="0">
                <a:solidFill>
                  <a:srgbClr val="404040"/>
                </a:solidFill>
                <a:effectLst/>
                <a:latin typeface="Arial" charset="0"/>
              </a:rPr>
            </a:b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</a:t>
            </a:r>
            <a:endParaRPr lang="it-IT" dirty="0"/>
          </a:p>
        </p:txBody>
      </p:sp>
      <p:sp>
        <p:nvSpPr>
          <p:cNvPr id="15" name="Segnaposto testo 34"/>
          <p:cNvSpPr>
            <a:spLocks noGrp="1"/>
          </p:cNvSpPr>
          <p:nvPr>
            <p:ph type="body" sz="quarter" idx="32" hasCustomPrompt="1"/>
          </p:nvPr>
        </p:nvSpPr>
        <p:spPr>
          <a:xfrm>
            <a:off x="4577190" y="2353995"/>
            <a:ext cx="3046363" cy="39610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  <a:br>
              <a:rPr lang="it-IT" dirty="0">
                <a:solidFill>
                  <a:srgbClr val="404040"/>
                </a:solidFill>
                <a:effectLst/>
                <a:latin typeface="Arial" charset="0"/>
              </a:rPr>
            </a:b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</a:t>
            </a:r>
            <a:endParaRPr lang="it-IT" dirty="0"/>
          </a:p>
        </p:txBody>
      </p:sp>
      <p:sp>
        <p:nvSpPr>
          <p:cNvPr id="16" name="Segnaposto testo 34"/>
          <p:cNvSpPr>
            <a:spLocks noGrp="1"/>
          </p:cNvSpPr>
          <p:nvPr>
            <p:ph type="body" sz="quarter" idx="33" hasCustomPrompt="1"/>
          </p:nvPr>
        </p:nvSpPr>
        <p:spPr>
          <a:xfrm>
            <a:off x="8078836" y="2353995"/>
            <a:ext cx="3046363" cy="39610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  <a:br>
              <a:rPr lang="it-IT" dirty="0">
                <a:solidFill>
                  <a:srgbClr val="404040"/>
                </a:solidFill>
                <a:effectLst/>
                <a:latin typeface="Arial" charset="0"/>
              </a:rPr>
            </a:b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</a:t>
            </a:r>
            <a:endParaRPr lang="it-IT" dirty="0"/>
          </a:p>
        </p:txBody>
      </p:sp>
      <p:cxnSp>
        <p:nvCxnSpPr>
          <p:cNvPr id="17" name="Connettore 1 16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E20C83F2-2205-4D63-8DE9-2A0E868A0E5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12858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6"/>
          <p:cNvSpPr>
            <a:spLocks noGrp="1"/>
          </p:cNvSpPr>
          <p:nvPr>
            <p:ph type="body" sz="quarter" idx="10" hasCustomPrompt="1"/>
          </p:nvPr>
        </p:nvSpPr>
        <p:spPr>
          <a:xfrm>
            <a:off x="1357969" y="2378170"/>
            <a:ext cx="3354715" cy="679355"/>
          </a:xfrm>
        </p:spPr>
        <p:txBody>
          <a:bodyPr>
            <a:normAutofit/>
          </a:bodyPr>
          <a:lstStyle>
            <a:lvl1pPr marL="0" indent="0" algn="l">
              <a:buNone/>
              <a:defRPr sz="1800" b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BUSINESS.</a:t>
            </a:r>
          </a:p>
        </p:txBody>
      </p:sp>
      <p:sp>
        <p:nvSpPr>
          <p:cNvPr id="9" name="Segnaposto testo 34"/>
          <p:cNvSpPr>
            <a:spLocks noGrp="1"/>
          </p:cNvSpPr>
          <p:nvPr>
            <p:ph type="body" sz="quarter" idx="31" hasCustomPrompt="1"/>
          </p:nvPr>
        </p:nvSpPr>
        <p:spPr>
          <a:xfrm>
            <a:off x="6330950" y="3881001"/>
            <a:ext cx="4191000" cy="237692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starburst.Stars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sp>
        <p:nvSpPr>
          <p:cNvPr id="12" name="Segnaposto testo 2"/>
          <p:cNvSpPr>
            <a:spLocks noGrp="1"/>
          </p:cNvSpPr>
          <p:nvPr>
            <p:ph type="body" sz="quarter" idx="32" hasCustomPrompt="1"/>
          </p:nvPr>
        </p:nvSpPr>
        <p:spPr>
          <a:xfrm>
            <a:off x="1357968" y="3057525"/>
            <a:ext cx="3354717" cy="258755"/>
          </a:xfrm>
        </p:spPr>
        <p:txBody>
          <a:bodyPr>
            <a:normAutofit/>
          </a:bodyPr>
          <a:lstStyle>
            <a:lvl1pPr marL="0" indent="0">
              <a:buNone/>
              <a:defRPr sz="1250" b="1" i="0" baseline="0">
                <a:solidFill>
                  <a:srgbClr val="807F7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Star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33" hasCustomPrompt="1"/>
          </p:nvPr>
        </p:nvSpPr>
        <p:spPr>
          <a:xfrm>
            <a:off x="6330950" y="1730375"/>
            <a:ext cx="4191000" cy="2069667"/>
          </a:xfrm>
        </p:spPr>
        <p:txBody>
          <a:bodyPr>
            <a:noAutofit/>
          </a:bodyPr>
          <a:lstStyle>
            <a:lvl1pPr marL="0" indent="0">
              <a:buNone/>
              <a:defRPr sz="3600" b="1" i="0" baseline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b="1" i="0"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b="1" i="0"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b="1" i="0"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b="1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STARS ARE CREATED</a:t>
            </a:r>
            <a:br>
              <a:rPr lang="it-IT" dirty="0"/>
            </a:br>
            <a:r>
              <a:rPr lang="it-IT" dirty="0"/>
              <a:t>WITHIN GALAXIES.</a:t>
            </a:r>
          </a:p>
        </p:txBody>
      </p:sp>
      <p:sp>
        <p:nvSpPr>
          <p:cNvPr id="13" name="Segnaposto testo 34"/>
          <p:cNvSpPr>
            <a:spLocks noGrp="1"/>
          </p:cNvSpPr>
          <p:nvPr>
            <p:ph type="body" sz="quarter" idx="34" hasCustomPrompt="1"/>
          </p:nvPr>
        </p:nvSpPr>
        <p:spPr>
          <a:xfrm>
            <a:off x="1357969" y="3495225"/>
            <a:ext cx="3354717" cy="270553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starburst.Stars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cxnSp>
        <p:nvCxnSpPr>
          <p:cNvPr id="14" name="Connettore 1 13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numero diapositiva 7">
            <a:extLst>
              <a:ext uri="{FF2B5EF4-FFF2-40B4-BE49-F238E27FC236}">
                <a16:creationId xmlns:a16="http://schemas.microsoft.com/office/drawing/2014/main" id="{7ED00C4F-47DF-43B2-A65B-4A1E6139331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817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41617" y="0"/>
            <a:ext cx="10350383" cy="6858000"/>
          </a:xfrm>
          <a:prstGeom prst="rect">
            <a:avLst/>
          </a:prstGeom>
        </p:spPr>
      </p:pic>
      <p:sp>
        <p:nvSpPr>
          <p:cNvPr id="6" name="Segnaposto testo 30"/>
          <p:cNvSpPr>
            <a:spLocks noGrp="1"/>
          </p:cNvSpPr>
          <p:nvPr>
            <p:ph type="body" sz="quarter" idx="11" hasCustomPrompt="1"/>
          </p:nvPr>
        </p:nvSpPr>
        <p:spPr>
          <a:xfrm>
            <a:off x="967863" y="1378872"/>
            <a:ext cx="2181225" cy="5207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807F7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2018</a:t>
            </a:r>
          </a:p>
        </p:txBody>
      </p:sp>
      <p:sp>
        <p:nvSpPr>
          <p:cNvPr id="8" name="Segnaposto testo 32"/>
          <p:cNvSpPr>
            <a:spLocks noGrp="1"/>
          </p:cNvSpPr>
          <p:nvPr>
            <p:ph type="body" sz="quarter" idx="12" hasCustomPrompt="1"/>
          </p:nvPr>
        </p:nvSpPr>
        <p:spPr>
          <a:xfrm>
            <a:off x="967863" y="2974504"/>
            <a:ext cx="3319462" cy="1344278"/>
          </a:xfrm>
        </p:spPr>
        <p:txBody>
          <a:bodyPr wrap="none">
            <a:noAutofit/>
          </a:bodyPr>
          <a:lstStyle>
            <a:lvl1pPr marL="0" indent="0">
              <a:buNone/>
              <a:defRPr sz="44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it-IT" dirty="0"/>
              <a:t>HELLO</a:t>
            </a:r>
          </a:p>
          <a:p>
            <a:pPr lvl="0"/>
            <a:r>
              <a:rPr lang="it-IT" dirty="0"/>
              <a:t>WORLD.</a:t>
            </a:r>
          </a:p>
        </p:txBody>
      </p:sp>
      <p:sp>
        <p:nvSpPr>
          <p:cNvPr id="9" name="Segnaposto testo 34"/>
          <p:cNvSpPr>
            <a:spLocks noGrp="1"/>
          </p:cNvSpPr>
          <p:nvPr>
            <p:ph type="body" sz="quarter" idx="13" hasCustomPrompt="1"/>
          </p:nvPr>
        </p:nvSpPr>
        <p:spPr>
          <a:xfrm>
            <a:off x="967864" y="4602551"/>
            <a:ext cx="4967988" cy="134427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</p:txBody>
      </p:sp>
      <p:sp>
        <p:nvSpPr>
          <p:cNvPr id="13" name="Segnaposto immagine 12"/>
          <p:cNvSpPr>
            <a:spLocks noGrp="1"/>
          </p:cNvSpPr>
          <p:nvPr>
            <p:ph type="pic" sz="quarter" idx="14"/>
          </p:nvPr>
        </p:nvSpPr>
        <p:spPr>
          <a:xfrm>
            <a:off x="6538636" y="0"/>
            <a:ext cx="4775878" cy="6904381"/>
          </a:xfrm>
          <a:custGeom>
            <a:avLst/>
            <a:gdLst>
              <a:gd name="connsiteX0" fmla="*/ 0 w 6326383"/>
              <a:gd name="connsiteY0" fmla="*/ 6573077 h 6573077"/>
              <a:gd name="connsiteX1" fmla="*/ 1581596 w 6326383"/>
              <a:gd name="connsiteY1" fmla="*/ 0 h 6573077"/>
              <a:gd name="connsiteX2" fmla="*/ 4744787 w 6326383"/>
              <a:gd name="connsiteY2" fmla="*/ 0 h 6573077"/>
              <a:gd name="connsiteX3" fmla="*/ 6326383 w 6326383"/>
              <a:gd name="connsiteY3" fmla="*/ 6573077 h 6573077"/>
              <a:gd name="connsiteX4" fmla="*/ 0 w 6326383"/>
              <a:gd name="connsiteY4" fmla="*/ 6573077 h 6573077"/>
              <a:gd name="connsiteX0" fmla="*/ 0 w 6326383"/>
              <a:gd name="connsiteY0" fmla="*/ 6573077 h 6573077"/>
              <a:gd name="connsiteX1" fmla="*/ 31092 w 6326383"/>
              <a:gd name="connsiteY1" fmla="*/ 0 h 6573077"/>
              <a:gd name="connsiteX2" fmla="*/ 4744787 w 6326383"/>
              <a:gd name="connsiteY2" fmla="*/ 0 h 6573077"/>
              <a:gd name="connsiteX3" fmla="*/ 6326383 w 6326383"/>
              <a:gd name="connsiteY3" fmla="*/ 6573077 h 6573077"/>
              <a:gd name="connsiteX4" fmla="*/ 0 w 6326383"/>
              <a:gd name="connsiteY4" fmla="*/ 6573077 h 6573077"/>
              <a:gd name="connsiteX0" fmla="*/ 0 w 4762626"/>
              <a:gd name="connsiteY0" fmla="*/ 6573077 h 6573077"/>
              <a:gd name="connsiteX1" fmla="*/ 31092 w 4762626"/>
              <a:gd name="connsiteY1" fmla="*/ 0 h 6573077"/>
              <a:gd name="connsiteX2" fmla="*/ 4744787 w 4762626"/>
              <a:gd name="connsiteY2" fmla="*/ 0 h 6573077"/>
              <a:gd name="connsiteX3" fmla="*/ 4762626 w 4762626"/>
              <a:gd name="connsiteY3" fmla="*/ 2054085 h 6573077"/>
              <a:gd name="connsiteX4" fmla="*/ 0 w 4762626"/>
              <a:gd name="connsiteY4" fmla="*/ 6573077 h 6573077"/>
              <a:gd name="connsiteX0" fmla="*/ 0 w 4775878"/>
              <a:gd name="connsiteY0" fmla="*/ 6891129 h 6891129"/>
              <a:gd name="connsiteX1" fmla="*/ 44344 w 4775878"/>
              <a:gd name="connsiteY1" fmla="*/ 0 h 6891129"/>
              <a:gd name="connsiteX2" fmla="*/ 4758039 w 4775878"/>
              <a:gd name="connsiteY2" fmla="*/ 0 h 6891129"/>
              <a:gd name="connsiteX3" fmla="*/ 4775878 w 4775878"/>
              <a:gd name="connsiteY3" fmla="*/ 2054085 h 6891129"/>
              <a:gd name="connsiteX4" fmla="*/ 0 w 4775878"/>
              <a:gd name="connsiteY4" fmla="*/ 6891129 h 6891129"/>
              <a:gd name="connsiteX0" fmla="*/ 0 w 4775878"/>
              <a:gd name="connsiteY0" fmla="*/ 6904381 h 6904381"/>
              <a:gd name="connsiteX1" fmla="*/ 44344 w 4775878"/>
              <a:gd name="connsiteY1" fmla="*/ 13252 h 6904381"/>
              <a:gd name="connsiteX2" fmla="*/ 4771291 w 4775878"/>
              <a:gd name="connsiteY2" fmla="*/ 0 h 6904381"/>
              <a:gd name="connsiteX3" fmla="*/ 4775878 w 4775878"/>
              <a:gd name="connsiteY3" fmla="*/ 2067337 h 6904381"/>
              <a:gd name="connsiteX4" fmla="*/ 0 w 4775878"/>
              <a:gd name="connsiteY4" fmla="*/ 6904381 h 690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5878" h="6904381">
                <a:moveTo>
                  <a:pt x="0" y="6904381"/>
                </a:moveTo>
                <a:lnTo>
                  <a:pt x="44344" y="13252"/>
                </a:lnTo>
                <a:lnTo>
                  <a:pt x="4771291" y="0"/>
                </a:lnTo>
                <a:lnTo>
                  <a:pt x="4775878" y="2067337"/>
                </a:lnTo>
                <a:lnTo>
                  <a:pt x="0" y="6904381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it-IT" dirty="0"/>
          </a:p>
        </p:txBody>
      </p:sp>
      <p:cxnSp>
        <p:nvCxnSpPr>
          <p:cNvPr id="14" name="Connettore 1 13"/>
          <p:cNvCxnSpPr/>
          <p:nvPr userDrawn="1"/>
        </p:nvCxnSpPr>
        <p:spPr>
          <a:xfrm flipH="1">
            <a:off x="9493928" y="2103154"/>
            <a:ext cx="2698072" cy="2698072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1 14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numero diapositiva 7">
            <a:extLst>
              <a:ext uri="{FF2B5EF4-FFF2-40B4-BE49-F238E27FC236}">
                <a16:creationId xmlns:a16="http://schemas.microsoft.com/office/drawing/2014/main" id="{8EDE1273-C05D-40BE-9193-237E3D7D4F1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7823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41617" y="0"/>
            <a:ext cx="10350383" cy="6858000"/>
          </a:xfrm>
          <a:prstGeom prst="rect">
            <a:avLst/>
          </a:prstGeom>
        </p:spPr>
      </p:pic>
      <p:sp>
        <p:nvSpPr>
          <p:cNvPr id="6" name="Segnaposto testo 30"/>
          <p:cNvSpPr>
            <a:spLocks noGrp="1"/>
          </p:cNvSpPr>
          <p:nvPr>
            <p:ph type="body" sz="quarter" idx="11" hasCustomPrompt="1"/>
          </p:nvPr>
        </p:nvSpPr>
        <p:spPr>
          <a:xfrm>
            <a:off x="967863" y="1378872"/>
            <a:ext cx="2181225" cy="5207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807F7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2018</a:t>
            </a:r>
          </a:p>
        </p:txBody>
      </p:sp>
      <p:sp>
        <p:nvSpPr>
          <p:cNvPr id="8" name="Segnaposto testo 32"/>
          <p:cNvSpPr>
            <a:spLocks noGrp="1"/>
          </p:cNvSpPr>
          <p:nvPr>
            <p:ph type="body" sz="quarter" idx="12" hasCustomPrompt="1"/>
          </p:nvPr>
        </p:nvSpPr>
        <p:spPr>
          <a:xfrm>
            <a:off x="967863" y="2974504"/>
            <a:ext cx="3319462" cy="1344278"/>
          </a:xfrm>
        </p:spPr>
        <p:txBody>
          <a:bodyPr wrap="none">
            <a:noAutofit/>
          </a:bodyPr>
          <a:lstStyle>
            <a:lvl1pPr marL="0" indent="0">
              <a:buNone/>
              <a:defRPr sz="44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it-IT" dirty="0"/>
              <a:t>HELLO</a:t>
            </a:r>
          </a:p>
          <a:p>
            <a:pPr lvl="0"/>
            <a:r>
              <a:rPr lang="it-IT" dirty="0"/>
              <a:t>WORLD.</a:t>
            </a:r>
          </a:p>
        </p:txBody>
      </p:sp>
      <p:sp>
        <p:nvSpPr>
          <p:cNvPr id="9" name="Segnaposto testo 34"/>
          <p:cNvSpPr>
            <a:spLocks noGrp="1"/>
          </p:cNvSpPr>
          <p:nvPr>
            <p:ph type="body" sz="quarter" idx="13" hasCustomPrompt="1"/>
          </p:nvPr>
        </p:nvSpPr>
        <p:spPr>
          <a:xfrm>
            <a:off x="967864" y="4602551"/>
            <a:ext cx="4967988" cy="134427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</p:txBody>
      </p:sp>
      <p:cxnSp>
        <p:nvCxnSpPr>
          <p:cNvPr id="14" name="Connettore 1 13"/>
          <p:cNvCxnSpPr/>
          <p:nvPr userDrawn="1"/>
        </p:nvCxnSpPr>
        <p:spPr>
          <a:xfrm flipH="1">
            <a:off x="9493928" y="2103154"/>
            <a:ext cx="2698072" cy="2698072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1 14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immagine 6"/>
          <p:cNvSpPr>
            <a:spLocks noGrp="1"/>
          </p:cNvSpPr>
          <p:nvPr>
            <p:ph type="pic" sz="quarter" idx="19"/>
          </p:nvPr>
        </p:nvSpPr>
        <p:spPr>
          <a:xfrm>
            <a:off x="6538913" y="0"/>
            <a:ext cx="4775200" cy="55451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it-IT" dirty="0"/>
          </a:p>
        </p:txBody>
      </p:sp>
      <p:sp>
        <p:nvSpPr>
          <p:cNvPr id="10" name="Segnaposto numero diapositiva 7">
            <a:extLst>
              <a:ext uri="{FF2B5EF4-FFF2-40B4-BE49-F238E27FC236}">
                <a16:creationId xmlns:a16="http://schemas.microsoft.com/office/drawing/2014/main" id="{8F6907EF-64B5-4E5F-A1C4-4908850F74E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41617" y="0"/>
            <a:ext cx="10350383" cy="6858000"/>
          </a:xfrm>
          <a:prstGeom prst="rect">
            <a:avLst/>
          </a:prstGeom>
        </p:spPr>
      </p:pic>
      <p:sp>
        <p:nvSpPr>
          <p:cNvPr id="9" name="Segnaposto testo 30"/>
          <p:cNvSpPr>
            <a:spLocks noGrp="1"/>
          </p:cNvSpPr>
          <p:nvPr>
            <p:ph type="body" sz="quarter" idx="11" hasCustomPrompt="1"/>
          </p:nvPr>
        </p:nvSpPr>
        <p:spPr>
          <a:xfrm>
            <a:off x="967863" y="1378872"/>
            <a:ext cx="2181225" cy="5207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807F7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2018</a:t>
            </a:r>
          </a:p>
        </p:txBody>
      </p:sp>
      <p:sp>
        <p:nvSpPr>
          <p:cNvPr id="10" name="Segnaposto testo 32"/>
          <p:cNvSpPr>
            <a:spLocks noGrp="1"/>
          </p:cNvSpPr>
          <p:nvPr>
            <p:ph type="body" sz="quarter" idx="12" hasCustomPrompt="1"/>
          </p:nvPr>
        </p:nvSpPr>
        <p:spPr>
          <a:xfrm>
            <a:off x="967863" y="2974504"/>
            <a:ext cx="3319462" cy="1428684"/>
          </a:xfrm>
        </p:spPr>
        <p:txBody>
          <a:bodyPr wrap="none">
            <a:noAutofit/>
          </a:bodyPr>
          <a:lstStyle>
            <a:lvl1pPr marL="0" indent="0">
              <a:buNone/>
              <a:defRPr sz="44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it-IT" dirty="0"/>
              <a:t>HELLO</a:t>
            </a:r>
          </a:p>
          <a:p>
            <a:pPr lvl="0"/>
            <a:r>
              <a:rPr lang="it-IT" dirty="0"/>
              <a:t>WORLD.</a:t>
            </a:r>
          </a:p>
        </p:txBody>
      </p:sp>
      <p:sp>
        <p:nvSpPr>
          <p:cNvPr id="14" name="Segnaposto immagine 12"/>
          <p:cNvSpPr>
            <a:spLocks noGrp="1"/>
          </p:cNvSpPr>
          <p:nvPr>
            <p:ph type="pic" sz="quarter" idx="14"/>
          </p:nvPr>
        </p:nvSpPr>
        <p:spPr>
          <a:xfrm>
            <a:off x="6538636" y="0"/>
            <a:ext cx="4775878" cy="6904381"/>
          </a:xfrm>
          <a:custGeom>
            <a:avLst/>
            <a:gdLst>
              <a:gd name="connsiteX0" fmla="*/ 0 w 6326383"/>
              <a:gd name="connsiteY0" fmla="*/ 6573077 h 6573077"/>
              <a:gd name="connsiteX1" fmla="*/ 1581596 w 6326383"/>
              <a:gd name="connsiteY1" fmla="*/ 0 h 6573077"/>
              <a:gd name="connsiteX2" fmla="*/ 4744787 w 6326383"/>
              <a:gd name="connsiteY2" fmla="*/ 0 h 6573077"/>
              <a:gd name="connsiteX3" fmla="*/ 6326383 w 6326383"/>
              <a:gd name="connsiteY3" fmla="*/ 6573077 h 6573077"/>
              <a:gd name="connsiteX4" fmla="*/ 0 w 6326383"/>
              <a:gd name="connsiteY4" fmla="*/ 6573077 h 6573077"/>
              <a:gd name="connsiteX0" fmla="*/ 0 w 6326383"/>
              <a:gd name="connsiteY0" fmla="*/ 6573077 h 6573077"/>
              <a:gd name="connsiteX1" fmla="*/ 31092 w 6326383"/>
              <a:gd name="connsiteY1" fmla="*/ 0 h 6573077"/>
              <a:gd name="connsiteX2" fmla="*/ 4744787 w 6326383"/>
              <a:gd name="connsiteY2" fmla="*/ 0 h 6573077"/>
              <a:gd name="connsiteX3" fmla="*/ 6326383 w 6326383"/>
              <a:gd name="connsiteY3" fmla="*/ 6573077 h 6573077"/>
              <a:gd name="connsiteX4" fmla="*/ 0 w 6326383"/>
              <a:gd name="connsiteY4" fmla="*/ 6573077 h 6573077"/>
              <a:gd name="connsiteX0" fmla="*/ 0 w 4762626"/>
              <a:gd name="connsiteY0" fmla="*/ 6573077 h 6573077"/>
              <a:gd name="connsiteX1" fmla="*/ 31092 w 4762626"/>
              <a:gd name="connsiteY1" fmla="*/ 0 h 6573077"/>
              <a:gd name="connsiteX2" fmla="*/ 4744787 w 4762626"/>
              <a:gd name="connsiteY2" fmla="*/ 0 h 6573077"/>
              <a:gd name="connsiteX3" fmla="*/ 4762626 w 4762626"/>
              <a:gd name="connsiteY3" fmla="*/ 2054085 h 6573077"/>
              <a:gd name="connsiteX4" fmla="*/ 0 w 4762626"/>
              <a:gd name="connsiteY4" fmla="*/ 6573077 h 6573077"/>
              <a:gd name="connsiteX0" fmla="*/ 0 w 4775878"/>
              <a:gd name="connsiteY0" fmla="*/ 6891129 h 6891129"/>
              <a:gd name="connsiteX1" fmla="*/ 44344 w 4775878"/>
              <a:gd name="connsiteY1" fmla="*/ 0 h 6891129"/>
              <a:gd name="connsiteX2" fmla="*/ 4758039 w 4775878"/>
              <a:gd name="connsiteY2" fmla="*/ 0 h 6891129"/>
              <a:gd name="connsiteX3" fmla="*/ 4775878 w 4775878"/>
              <a:gd name="connsiteY3" fmla="*/ 2054085 h 6891129"/>
              <a:gd name="connsiteX4" fmla="*/ 0 w 4775878"/>
              <a:gd name="connsiteY4" fmla="*/ 6891129 h 6891129"/>
              <a:gd name="connsiteX0" fmla="*/ 0 w 4775878"/>
              <a:gd name="connsiteY0" fmla="*/ 6904381 h 6904381"/>
              <a:gd name="connsiteX1" fmla="*/ 44344 w 4775878"/>
              <a:gd name="connsiteY1" fmla="*/ 13252 h 6904381"/>
              <a:gd name="connsiteX2" fmla="*/ 4771291 w 4775878"/>
              <a:gd name="connsiteY2" fmla="*/ 0 h 6904381"/>
              <a:gd name="connsiteX3" fmla="*/ 4775878 w 4775878"/>
              <a:gd name="connsiteY3" fmla="*/ 2067337 h 6904381"/>
              <a:gd name="connsiteX4" fmla="*/ 0 w 4775878"/>
              <a:gd name="connsiteY4" fmla="*/ 6904381 h 690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5878" h="6904381">
                <a:moveTo>
                  <a:pt x="0" y="6904381"/>
                </a:moveTo>
                <a:lnTo>
                  <a:pt x="44344" y="13252"/>
                </a:lnTo>
                <a:lnTo>
                  <a:pt x="4771291" y="0"/>
                </a:lnTo>
                <a:lnTo>
                  <a:pt x="4775878" y="2067337"/>
                </a:lnTo>
                <a:lnTo>
                  <a:pt x="0" y="6904381"/>
                </a:lnTo>
                <a:close/>
              </a:path>
            </a:pathLst>
          </a:custGeom>
          <a:noFill/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it-IT" dirty="0"/>
          </a:p>
        </p:txBody>
      </p:sp>
      <p:sp>
        <p:nvSpPr>
          <p:cNvPr id="19" name="Segnaposto testo 34"/>
          <p:cNvSpPr>
            <a:spLocks noGrp="1"/>
          </p:cNvSpPr>
          <p:nvPr>
            <p:ph type="body" sz="quarter" idx="19" hasCustomPrompt="1"/>
          </p:nvPr>
        </p:nvSpPr>
        <p:spPr>
          <a:xfrm>
            <a:off x="977234" y="4618654"/>
            <a:ext cx="4967988" cy="124177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600" b="1" smtClean="0">
                <a:solidFill>
                  <a:schemeClr val="tx1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CREATED WITHIN GALAXIES FROM A RESERVE OF COLD GAS THAT FORMS INTO GIANT MOLECULAR CLOUDS.</a:t>
            </a:r>
          </a:p>
          <a:p>
            <a:pPr lvl="0"/>
            <a:endParaRPr lang="it-IT" dirty="0"/>
          </a:p>
        </p:txBody>
      </p:sp>
      <p:cxnSp>
        <p:nvCxnSpPr>
          <p:cNvPr id="20" name="Connettore 1 19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/>
          <p:cNvCxnSpPr/>
          <p:nvPr userDrawn="1"/>
        </p:nvCxnSpPr>
        <p:spPr>
          <a:xfrm flipH="1">
            <a:off x="9493928" y="2103154"/>
            <a:ext cx="2698072" cy="2698072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numero diapositiva 7">
            <a:extLst>
              <a:ext uri="{FF2B5EF4-FFF2-40B4-BE49-F238E27FC236}">
                <a16:creationId xmlns:a16="http://schemas.microsoft.com/office/drawing/2014/main" id="{69119732-719A-46D6-9786-9D5FD9EDCF0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943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d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41617" y="0"/>
            <a:ext cx="10350383" cy="6858000"/>
          </a:xfrm>
          <a:prstGeom prst="rect">
            <a:avLst/>
          </a:prstGeom>
        </p:spPr>
      </p:pic>
      <p:sp>
        <p:nvSpPr>
          <p:cNvPr id="9" name="Segnaposto testo 30"/>
          <p:cNvSpPr>
            <a:spLocks noGrp="1"/>
          </p:cNvSpPr>
          <p:nvPr>
            <p:ph type="body" sz="quarter" idx="11" hasCustomPrompt="1"/>
          </p:nvPr>
        </p:nvSpPr>
        <p:spPr>
          <a:xfrm>
            <a:off x="967863" y="1378872"/>
            <a:ext cx="2181225" cy="5207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807F7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2018</a:t>
            </a:r>
          </a:p>
        </p:txBody>
      </p:sp>
      <p:sp>
        <p:nvSpPr>
          <p:cNvPr id="10" name="Segnaposto testo 32"/>
          <p:cNvSpPr>
            <a:spLocks noGrp="1"/>
          </p:cNvSpPr>
          <p:nvPr>
            <p:ph type="body" sz="quarter" idx="12" hasCustomPrompt="1"/>
          </p:nvPr>
        </p:nvSpPr>
        <p:spPr>
          <a:xfrm>
            <a:off x="967863" y="2974504"/>
            <a:ext cx="3319462" cy="1428684"/>
          </a:xfrm>
        </p:spPr>
        <p:txBody>
          <a:bodyPr wrap="none">
            <a:noAutofit/>
          </a:bodyPr>
          <a:lstStyle>
            <a:lvl1pPr marL="0" indent="0">
              <a:buNone/>
              <a:defRPr sz="44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it-IT" dirty="0"/>
              <a:t>HELLO</a:t>
            </a:r>
          </a:p>
          <a:p>
            <a:pPr lvl="0"/>
            <a:r>
              <a:rPr lang="it-IT" dirty="0"/>
              <a:t>WORLD.</a:t>
            </a:r>
          </a:p>
        </p:txBody>
      </p:sp>
      <p:sp>
        <p:nvSpPr>
          <p:cNvPr id="19" name="Segnaposto testo 34"/>
          <p:cNvSpPr>
            <a:spLocks noGrp="1"/>
          </p:cNvSpPr>
          <p:nvPr>
            <p:ph type="body" sz="quarter" idx="19" hasCustomPrompt="1"/>
          </p:nvPr>
        </p:nvSpPr>
        <p:spPr>
          <a:xfrm>
            <a:off x="977234" y="4618654"/>
            <a:ext cx="4967988" cy="124177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600" b="1" smtClean="0">
                <a:solidFill>
                  <a:schemeClr val="tx1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CREATED WITHIN GALAXIES FROM A RESERVE OF COLD GAS THAT FORMS INTO GIANT MOLECULAR CLOUDS.</a:t>
            </a:r>
          </a:p>
          <a:p>
            <a:pPr lvl="0"/>
            <a:endParaRPr lang="it-IT" dirty="0"/>
          </a:p>
        </p:txBody>
      </p:sp>
      <p:cxnSp>
        <p:nvCxnSpPr>
          <p:cNvPr id="20" name="Connettore 1 19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/>
          <p:cNvCxnSpPr/>
          <p:nvPr userDrawn="1"/>
        </p:nvCxnSpPr>
        <p:spPr>
          <a:xfrm flipH="1">
            <a:off x="9493928" y="2103154"/>
            <a:ext cx="2698072" cy="2698072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immagine 6"/>
          <p:cNvSpPr>
            <a:spLocks noGrp="1"/>
          </p:cNvSpPr>
          <p:nvPr>
            <p:ph type="pic" sz="quarter" idx="20"/>
          </p:nvPr>
        </p:nvSpPr>
        <p:spPr>
          <a:xfrm>
            <a:off x="6538913" y="0"/>
            <a:ext cx="4775200" cy="55451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it-IT" dirty="0"/>
          </a:p>
        </p:txBody>
      </p:sp>
      <p:sp>
        <p:nvSpPr>
          <p:cNvPr id="12" name="Segnaposto numero diapositiva 7">
            <a:extLst>
              <a:ext uri="{FF2B5EF4-FFF2-40B4-BE49-F238E27FC236}">
                <a16:creationId xmlns:a16="http://schemas.microsoft.com/office/drawing/2014/main" id="{D0975AFA-4D63-4060-8424-5A95ED979D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egnaposto immagine 39"/>
          <p:cNvSpPr>
            <a:spLocks noGrp="1"/>
          </p:cNvSpPr>
          <p:nvPr>
            <p:ph type="pic" sz="quarter" idx="19"/>
          </p:nvPr>
        </p:nvSpPr>
        <p:spPr>
          <a:xfrm>
            <a:off x="-91440" y="-31372"/>
            <a:ext cx="8702745" cy="69223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76 w 8000"/>
              <a:gd name="connsiteY0" fmla="*/ 1000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76 w 8000"/>
              <a:gd name="connsiteY4" fmla="*/ 10000 h 10000"/>
              <a:gd name="connsiteX0" fmla="*/ 220 w 10000"/>
              <a:gd name="connsiteY0" fmla="*/ 10076 h 10076"/>
              <a:gd name="connsiteX1" fmla="*/ 0 w 10000"/>
              <a:gd name="connsiteY1" fmla="*/ 0 h 10076"/>
              <a:gd name="connsiteX2" fmla="*/ 10000 w 10000"/>
              <a:gd name="connsiteY2" fmla="*/ 76 h 10076"/>
              <a:gd name="connsiteX3" fmla="*/ 7500 w 10000"/>
              <a:gd name="connsiteY3" fmla="*/ 10076 h 10076"/>
              <a:gd name="connsiteX4" fmla="*/ 220 w 10000"/>
              <a:gd name="connsiteY4" fmla="*/ 10076 h 10076"/>
              <a:gd name="connsiteX0" fmla="*/ 220 w 10000"/>
              <a:gd name="connsiteY0" fmla="*/ 10076 h 10076"/>
              <a:gd name="connsiteX1" fmla="*/ 0 w 10000"/>
              <a:gd name="connsiteY1" fmla="*/ 0 h 10076"/>
              <a:gd name="connsiteX2" fmla="*/ 10000 w 10000"/>
              <a:gd name="connsiteY2" fmla="*/ 76 h 10076"/>
              <a:gd name="connsiteX3" fmla="*/ 7500 w 10000"/>
              <a:gd name="connsiteY3" fmla="*/ 10076 h 10076"/>
              <a:gd name="connsiteX4" fmla="*/ 220 w 10000"/>
              <a:gd name="connsiteY4" fmla="*/ 10076 h 10076"/>
              <a:gd name="connsiteX0" fmla="*/ 220 w 10000"/>
              <a:gd name="connsiteY0" fmla="*/ 10076 h 10076"/>
              <a:gd name="connsiteX1" fmla="*/ 0 w 10000"/>
              <a:gd name="connsiteY1" fmla="*/ 0 h 10076"/>
              <a:gd name="connsiteX2" fmla="*/ 10000 w 10000"/>
              <a:gd name="connsiteY2" fmla="*/ 76 h 10076"/>
              <a:gd name="connsiteX3" fmla="*/ 2824 w 10000"/>
              <a:gd name="connsiteY3" fmla="*/ 10076 h 10076"/>
              <a:gd name="connsiteX4" fmla="*/ 220 w 10000"/>
              <a:gd name="connsiteY4" fmla="*/ 10076 h 10076"/>
              <a:gd name="connsiteX0" fmla="*/ 220 w 14249"/>
              <a:gd name="connsiteY0" fmla="*/ 10076 h 10076"/>
              <a:gd name="connsiteX1" fmla="*/ 0 w 14249"/>
              <a:gd name="connsiteY1" fmla="*/ 0 h 10076"/>
              <a:gd name="connsiteX2" fmla="*/ 14249 w 14249"/>
              <a:gd name="connsiteY2" fmla="*/ 95 h 10076"/>
              <a:gd name="connsiteX3" fmla="*/ 2824 w 14249"/>
              <a:gd name="connsiteY3" fmla="*/ 10076 h 10076"/>
              <a:gd name="connsiteX4" fmla="*/ 220 w 14249"/>
              <a:gd name="connsiteY4" fmla="*/ 10076 h 10076"/>
              <a:gd name="connsiteX0" fmla="*/ 220 w 14474"/>
              <a:gd name="connsiteY0" fmla="*/ 10076 h 10076"/>
              <a:gd name="connsiteX1" fmla="*/ 0 w 14474"/>
              <a:gd name="connsiteY1" fmla="*/ 0 h 10076"/>
              <a:gd name="connsiteX2" fmla="*/ 14474 w 14474"/>
              <a:gd name="connsiteY2" fmla="*/ 95 h 10076"/>
              <a:gd name="connsiteX3" fmla="*/ 2824 w 14474"/>
              <a:gd name="connsiteY3" fmla="*/ 10076 h 10076"/>
              <a:gd name="connsiteX4" fmla="*/ 220 w 14474"/>
              <a:gd name="connsiteY4" fmla="*/ 10076 h 10076"/>
              <a:gd name="connsiteX0" fmla="*/ 220 w 14699"/>
              <a:gd name="connsiteY0" fmla="*/ 10076 h 10076"/>
              <a:gd name="connsiteX1" fmla="*/ 0 w 14699"/>
              <a:gd name="connsiteY1" fmla="*/ 0 h 10076"/>
              <a:gd name="connsiteX2" fmla="*/ 14699 w 14699"/>
              <a:gd name="connsiteY2" fmla="*/ 19 h 10076"/>
              <a:gd name="connsiteX3" fmla="*/ 2824 w 14699"/>
              <a:gd name="connsiteY3" fmla="*/ 10076 h 10076"/>
              <a:gd name="connsiteX4" fmla="*/ 220 w 14699"/>
              <a:gd name="connsiteY4" fmla="*/ 10076 h 10076"/>
              <a:gd name="connsiteX0" fmla="*/ 220 w 14721"/>
              <a:gd name="connsiteY0" fmla="*/ 10076 h 10076"/>
              <a:gd name="connsiteX1" fmla="*/ 0 w 14721"/>
              <a:gd name="connsiteY1" fmla="*/ 0 h 10076"/>
              <a:gd name="connsiteX2" fmla="*/ 14721 w 14721"/>
              <a:gd name="connsiteY2" fmla="*/ 19 h 10076"/>
              <a:gd name="connsiteX3" fmla="*/ 2824 w 14721"/>
              <a:gd name="connsiteY3" fmla="*/ 10076 h 10076"/>
              <a:gd name="connsiteX4" fmla="*/ 220 w 14721"/>
              <a:gd name="connsiteY4" fmla="*/ 10076 h 10076"/>
              <a:gd name="connsiteX0" fmla="*/ 81 w 14582"/>
              <a:gd name="connsiteY0" fmla="*/ 10076 h 10076"/>
              <a:gd name="connsiteX1" fmla="*/ 0 w 14582"/>
              <a:gd name="connsiteY1" fmla="*/ 0 h 10076"/>
              <a:gd name="connsiteX2" fmla="*/ 14582 w 14582"/>
              <a:gd name="connsiteY2" fmla="*/ 19 h 10076"/>
              <a:gd name="connsiteX3" fmla="*/ 2685 w 14582"/>
              <a:gd name="connsiteY3" fmla="*/ 10076 h 10076"/>
              <a:gd name="connsiteX4" fmla="*/ 81 w 14582"/>
              <a:gd name="connsiteY4" fmla="*/ 10076 h 10076"/>
              <a:gd name="connsiteX0" fmla="*/ 81 w 14582"/>
              <a:gd name="connsiteY0" fmla="*/ 10076 h 10076"/>
              <a:gd name="connsiteX1" fmla="*/ 0 w 14582"/>
              <a:gd name="connsiteY1" fmla="*/ 0 h 10076"/>
              <a:gd name="connsiteX2" fmla="*/ 14582 w 14582"/>
              <a:gd name="connsiteY2" fmla="*/ 19 h 10076"/>
              <a:gd name="connsiteX3" fmla="*/ 2685 w 14582"/>
              <a:gd name="connsiteY3" fmla="*/ 10076 h 10076"/>
              <a:gd name="connsiteX4" fmla="*/ 81 w 14582"/>
              <a:gd name="connsiteY4" fmla="*/ 10076 h 10076"/>
              <a:gd name="connsiteX0" fmla="*/ 21 w 14522"/>
              <a:gd name="connsiteY0" fmla="*/ 10057 h 10057"/>
              <a:gd name="connsiteX1" fmla="*/ 10 w 14522"/>
              <a:gd name="connsiteY1" fmla="*/ 38 h 10057"/>
              <a:gd name="connsiteX2" fmla="*/ 14522 w 14522"/>
              <a:gd name="connsiteY2" fmla="*/ 0 h 10057"/>
              <a:gd name="connsiteX3" fmla="*/ 2625 w 14522"/>
              <a:gd name="connsiteY3" fmla="*/ 10057 h 10057"/>
              <a:gd name="connsiteX4" fmla="*/ 21 w 14522"/>
              <a:gd name="connsiteY4" fmla="*/ 10057 h 10057"/>
              <a:gd name="connsiteX0" fmla="*/ 29 w 14530"/>
              <a:gd name="connsiteY0" fmla="*/ 10057 h 10057"/>
              <a:gd name="connsiteX1" fmla="*/ 18 w 14530"/>
              <a:gd name="connsiteY1" fmla="*/ 38 h 10057"/>
              <a:gd name="connsiteX2" fmla="*/ 14530 w 14530"/>
              <a:gd name="connsiteY2" fmla="*/ 0 h 10057"/>
              <a:gd name="connsiteX3" fmla="*/ 2633 w 14530"/>
              <a:gd name="connsiteY3" fmla="*/ 10057 h 10057"/>
              <a:gd name="connsiteX4" fmla="*/ 29 w 14530"/>
              <a:gd name="connsiteY4" fmla="*/ 10057 h 10057"/>
              <a:gd name="connsiteX0" fmla="*/ 29 w 14530"/>
              <a:gd name="connsiteY0" fmla="*/ 10095 h 10095"/>
              <a:gd name="connsiteX1" fmla="*/ 18 w 14530"/>
              <a:gd name="connsiteY1" fmla="*/ 0 h 10095"/>
              <a:gd name="connsiteX2" fmla="*/ 14530 w 14530"/>
              <a:gd name="connsiteY2" fmla="*/ 38 h 10095"/>
              <a:gd name="connsiteX3" fmla="*/ 2633 w 14530"/>
              <a:gd name="connsiteY3" fmla="*/ 10095 h 10095"/>
              <a:gd name="connsiteX4" fmla="*/ 29 w 14530"/>
              <a:gd name="connsiteY4" fmla="*/ 10095 h 10095"/>
              <a:gd name="connsiteX0" fmla="*/ 29 w 15299"/>
              <a:gd name="connsiteY0" fmla="*/ 10095 h 10095"/>
              <a:gd name="connsiteX1" fmla="*/ 18 w 15299"/>
              <a:gd name="connsiteY1" fmla="*/ 0 h 10095"/>
              <a:gd name="connsiteX2" fmla="*/ 15299 w 15299"/>
              <a:gd name="connsiteY2" fmla="*/ 19 h 10095"/>
              <a:gd name="connsiteX3" fmla="*/ 2633 w 15299"/>
              <a:gd name="connsiteY3" fmla="*/ 10095 h 10095"/>
              <a:gd name="connsiteX4" fmla="*/ 29 w 15299"/>
              <a:gd name="connsiteY4" fmla="*/ 10095 h 1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9" h="10095">
                <a:moveTo>
                  <a:pt x="29" y="10095"/>
                </a:moveTo>
                <a:cubicBezTo>
                  <a:pt x="-45" y="6762"/>
                  <a:pt x="46" y="3390"/>
                  <a:pt x="18" y="0"/>
                </a:cubicBezTo>
                <a:lnTo>
                  <a:pt x="15299" y="19"/>
                </a:lnTo>
                <a:lnTo>
                  <a:pt x="2633" y="10095"/>
                </a:lnTo>
                <a:lnTo>
                  <a:pt x="29" y="10095"/>
                </a:lnTo>
                <a:close/>
              </a:path>
            </a:pathLst>
          </a:custGeom>
          <a:blipFill>
            <a:blip r:embed="rId2">
              <a:alphaModFix amt="0"/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0" name="Segnaposto testo 32"/>
          <p:cNvSpPr>
            <a:spLocks noGrp="1"/>
          </p:cNvSpPr>
          <p:nvPr>
            <p:ph type="body" sz="quarter" idx="12" hasCustomPrompt="1"/>
          </p:nvPr>
        </p:nvSpPr>
        <p:spPr>
          <a:xfrm>
            <a:off x="4436269" y="2805112"/>
            <a:ext cx="3319462" cy="1427727"/>
          </a:xfrm>
        </p:spPr>
        <p:txBody>
          <a:bodyPr wrap="none">
            <a:noAutofit/>
          </a:bodyPr>
          <a:lstStyle>
            <a:lvl1pPr marL="0" indent="0">
              <a:buNone/>
              <a:defRPr sz="44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it-IT" dirty="0"/>
              <a:t>HELLO</a:t>
            </a:r>
          </a:p>
          <a:p>
            <a:pPr lvl="0"/>
            <a:r>
              <a:rPr lang="it-IT" dirty="0"/>
              <a:t>WORLD.</a:t>
            </a:r>
          </a:p>
        </p:txBody>
      </p:sp>
      <p:sp>
        <p:nvSpPr>
          <p:cNvPr id="37" name="Segnaposto immagine 36"/>
          <p:cNvSpPr>
            <a:spLocks noGrp="1"/>
          </p:cNvSpPr>
          <p:nvPr>
            <p:ph type="pic" sz="quarter" idx="18"/>
          </p:nvPr>
        </p:nvSpPr>
        <p:spPr>
          <a:xfrm>
            <a:off x="7755536" y="2396952"/>
            <a:ext cx="4477559" cy="449738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138"/>
              <a:gd name="connsiteY0" fmla="*/ 10056 h 10056"/>
              <a:gd name="connsiteX1" fmla="*/ 10138 w 10138"/>
              <a:gd name="connsiteY1" fmla="*/ 0 h 10056"/>
              <a:gd name="connsiteX2" fmla="*/ 10138 w 10138"/>
              <a:gd name="connsiteY2" fmla="*/ 10000 h 10056"/>
              <a:gd name="connsiteX3" fmla="*/ 138 w 10138"/>
              <a:gd name="connsiteY3" fmla="*/ 10000 h 10056"/>
              <a:gd name="connsiteX4" fmla="*/ 0 w 10138"/>
              <a:gd name="connsiteY4" fmla="*/ 10056 h 10056"/>
              <a:gd name="connsiteX0" fmla="*/ 0 w 15643"/>
              <a:gd name="connsiteY0" fmla="*/ 10000 h 10000"/>
              <a:gd name="connsiteX1" fmla="*/ 15643 w 15643"/>
              <a:gd name="connsiteY1" fmla="*/ 0 h 10000"/>
              <a:gd name="connsiteX2" fmla="*/ 15643 w 15643"/>
              <a:gd name="connsiteY2" fmla="*/ 10000 h 10000"/>
              <a:gd name="connsiteX3" fmla="*/ 5643 w 15643"/>
              <a:gd name="connsiteY3" fmla="*/ 10000 h 10000"/>
              <a:gd name="connsiteX4" fmla="*/ 0 w 15643"/>
              <a:gd name="connsiteY4" fmla="*/ 10000 h 10000"/>
              <a:gd name="connsiteX0" fmla="*/ 0 w 15643"/>
              <a:gd name="connsiteY0" fmla="*/ 12648 h 12648"/>
              <a:gd name="connsiteX1" fmla="*/ 15643 w 15643"/>
              <a:gd name="connsiteY1" fmla="*/ 0 h 12648"/>
              <a:gd name="connsiteX2" fmla="*/ 15643 w 15643"/>
              <a:gd name="connsiteY2" fmla="*/ 12648 h 12648"/>
              <a:gd name="connsiteX3" fmla="*/ 5643 w 15643"/>
              <a:gd name="connsiteY3" fmla="*/ 12648 h 12648"/>
              <a:gd name="connsiteX4" fmla="*/ 0 w 15643"/>
              <a:gd name="connsiteY4" fmla="*/ 12648 h 12648"/>
              <a:gd name="connsiteX0" fmla="*/ 0 w 13510"/>
              <a:gd name="connsiteY0" fmla="*/ 12648 h 12648"/>
              <a:gd name="connsiteX1" fmla="*/ 13510 w 13510"/>
              <a:gd name="connsiteY1" fmla="*/ 0 h 12648"/>
              <a:gd name="connsiteX2" fmla="*/ 13510 w 13510"/>
              <a:gd name="connsiteY2" fmla="*/ 12648 h 12648"/>
              <a:gd name="connsiteX3" fmla="*/ 3510 w 13510"/>
              <a:gd name="connsiteY3" fmla="*/ 12648 h 12648"/>
              <a:gd name="connsiteX4" fmla="*/ 0 w 13510"/>
              <a:gd name="connsiteY4" fmla="*/ 12648 h 12648"/>
              <a:gd name="connsiteX0" fmla="*/ 0 w 12547"/>
              <a:gd name="connsiteY0" fmla="*/ 12704 h 12704"/>
              <a:gd name="connsiteX1" fmla="*/ 12547 w 12547"/>
              <a:gd name="connsiteY1" fmla="*/ 0 h 12704"/>
              <a:gd name="connsiteX2" fmla="*/ 12547 w 12547"/>
              <a:gd name="connsiteY2" fmla="*/ 12648 h 12704"/>
              <a:gd name="connsiteX3" fmla="*/ 2547 w 12547"/>
              <a:gd name="connsiteY3" fmla="*/ 12648 h 12704"/>
              <a:gd name="connsiteX4" fmla="*/ 0 w 12547"/>
              <a:gd name="connsiteY4" fmla="*/ 12704 h 12704"/>
              <a:gd name="connsiteX0" fmla="*/ 0 w 12547"/>
              <a:gd name="connsiteY0" fmla="*/ 12704 h 12704"/>
              <a:gd name="connsiteX1" fmla="*/ 12547 w 12547"/>
              <a:gd name="connsiteY1" fmla="*/ 0 h 12704"/>
              <a:gd name="connsiteX2" fmla="*/ 12547 w 12547"/>
              <a:gd name="connsiteY2" fmla="*/ 12648 h 12704"/>
              <a:gd name="connsiteX3" fmla="*/ 2780 w 12547"/>
              <a:gd name="connsiteY3" fmla="*/ 12675 h 12704"/>
              <a:gd name="connsiteX4" fmla="*/ 0 w 12547"/>
              <a:gd name="connsiteY4" fmla="*/ 12704 h 12704"/>
              <a:gd name="connsiteX0" fmla="*/ 0 w 12547"/>
              <a:gd name="connsiteY0" fmla="*/ 12704 h 12704"/>
              <a:gd name="connsiteX1" fmla="*/ 12547 w 12547"/>
              <a:gd name="connsiteY1" fmla="*/ 0 h 12704"/>
              <a:gd name="connsiteX2" fmla="*/ 12547 w 12547"/>
              <a:gd name="connsiteY2" fmla="*/ 12648 h 12704"/>
              <a:gd name="connsiteX3" fmla="*/ 2780 w 12547"/>
              <a:gd name="connsiteY3" fmla="*/ 12675 h 12704"/>
              <a:gd name="connsiteX4" fmla="*/ 0 w 12547"/>
              <a:gd name="connsiteY4" fmla="*/ 12704 h 12704"/>
              <a:gd name="connsiteX0" fmla="*/ 0 w 12647"/>
              <a:gd name="connsiteY0" fmla="*/ 12704 h 12704"/>
              <a:gd name="connsiteX1" fmla="*/ 12547 w 12647"/>
              <a:gd name="connsiteY1" fmla="*/ 0 h 12704"/>
              <a:gd name="connsiteX2" fmla="*/ 12647 w 12647"/>
              <a:gd name="connsiteY2" fmla="*/ 12702 h 12704"/>
              <a:gd name="connsiteX3" fmla="*/ 2780 w 12647"/>
              <a:gd name="connsiteY3" fmla="*/ 12675 h 12704"/>
              <a:gd name="connsiteX4" fmla="*/ 0 w 12647"/>
              <a:gd name="connsiteY4" fmla="*/ 12704 h 12704"/>
              <a:gd name="connsiteX0" fmla="*/ 0 w 12647"/>
              <a:gd name="connsiteY0" fmla="*/ 12704 h 12757"/>
              <a:gd name="connsiteX1" fmla="*/ 12547 w 12647"/>
              <a:gd name="connsiteY1" fmla="*/ 0 h 12757"/>
              <a:gd name="connsiteX2" fmla="*/ 12647 w 12647"/>
              <a:gd name="connsiteY2" fmla="*/ 12702 h 12757"/>
              <a:gd name="connsiteX3" fmla="*/ 3345 w 12647"/>
              <a:gd name="connsiteY3" fmla="*/ 12757 h 12757"/>
              <a:gd name="connsiteX4" fmla="*/ 0 w 12647"/>
              <a:gd name="connsiteY4" fmla="*/ 12704 h 12757"/>
              <a:gd name="connsiteX0" fmla="*/ 0 w 12713"/>
              <a:gd name="connsiteY0" fmla="*/ 12758 h 12758"/>
              <a:gd name="connsiteX1" fmla="*/ 12613 w 12713"/>
              <a:gd name="connsiteY1" fmla="*/ 0 h 12758"/>
              <a:gd name="connsiteX2" fmla="*/ 12713 w 12713"/>
              <a:gd name="connsiteY2" fmla="*/ 12702 h 12758"/>
              <a:gd name="connsiteX3" fmla="*/ 3411 w 12713"/>
              <a:gd name="connsiteY3" fmla="*/ 12757 h 12758"/>
              <a:gd name="connsiteX4" fmla="*/ 0 w 12713"/>
              <a:gd name="connsiteY4" fmla="*/ 12758 h 12758"/>
              <a:gd name="connsiteX0" fmla="*/ 0 w 14488"/>
              <a:gd name="connsiteY0" fmla="*/ 12758 h 12758"/>
              <a:gd name="connsiteX1" fmla="*/ 14388 w 14488"/>
              <a:gd name="connsiteY1" fmla="*/ 0 h 12758"/>
              <a:gd name="connsiteX2" fmla="*/ 14488 w 14488"/>
              <a:gd name="connsiteY2" fmla="*/ 12702 h 12758"/>
              <a:gd name="connsiteX3" fmla="*/ 5186 w 14488"/>
              <a:gd name="connsiteY3" fmla="*/ 12757 h 12758"/>
              <a:gd name="connsiteX4" fmla="*/ 0 w 14488"/>
              <a:gd name="connsiteY4" fmla="*/ 12758 h 12758"/>
              <a:gd name="connsiteX0" fmla="*/ 0 w 14488"/>
              <a:gd name="connsiteY0" fmla="*/ 11915 h 11915"/>
              <a:gd name="connsiteX1" fmla="*/ 14431 w 14488"/>
              <a:gd name="connsiteY1" fmla="*/ 0 h 11915"/>
              <a:gd name="connsiteX2" fmla="*/ 14488 w 14488"/>
              <a:gd name="connsiteY2" fmla="*/ 11859 h 11915"/>
              <a:gd name="connsiteX3" fmla="*/ 5186 w 14488"/>
              <a:gd name="connsiteY3" fmla="*/ 11914 h 11915"/>
              <a:gd name="connsiteX4" fmla="*/ 0 w 14488"/>
              <a:gd name="connsiteY4" fmla="*/ 11915 h 1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88" h="11915">
                <a:moveTo>
                  <a:pt x="0" y="11915"/>
                </a:moveTo>
                <a:cubicBezTo>
                  <a:pt x="4796" y="7662"/>
                  <a:pt x="9635" y="4253"/>
                  <a:pt x="14431" y="0"/>
                </a:cubicBezTo>
                <a:cubicBezTo>
                  <a:pt x="14464" y="4234"/>
                  <a:pt x="14455" y="7625"/>
                  <a:pt x="14488" y="11859"/>
                </a:cubicBezTo>
                <a:lnTo>
                  <a:pt x="5186" y="11914"/>
                </a:lnTo>
                <a:lnTo>
                  <a:pt x="0" y="11915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it-IT" dirty="0"/>
          </a:p>
        </p:txBody>
      </p:sp>
      <p:sp>
        <p:nvSpPr>
          <p:cNvPr id="12" name="Segnaposto testo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68781" y="5683403"/>
            <a:ext cx="4678175" cy="5302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400" b="1" smtClean="0">
                <a:solidFill>
                  <a:srgbClr val="807F7F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t-IT" b="1" dirty="0">
                <a:solidFill>
                  <a:srgbClr val="808080"/>
                </a:solidFill>
                <a:effectLst/>
                <a:latin typeface="Arial" charset="0"/>
              </a:rPr>
              <a:t>Marketing.     Design.    IT.   Business.</a:t>
            </a:r>
            <a:endParaRPr lang="it-IT" dirty="0">
              <a:solidFill>
                <a:srgbClr val="808080"/>
              </a:solidFill>
              <a:effectLst/>
              <a:latin typeface="Arial" charset="0"/>
            </a:endParaRPr>
          </a:p>
          <a:p>
            <a:pPr lvl="0"/>
            <a:endParaRPr lang="it-IT" dirty="0"/>
          </a:p>
        </p:txBody>
      </p:sp>
      <p:sp>
        <p:nvSpPr>
          <p:cNvPr id="11" name="Segnaposto testo 34"/>
          <p:cNvSpPr>
            <a:spLocks noGrp="1"/>
          </p:cNvSpPr>
          <p:nvPr>
            <p:ph type="body" sz="quarter" idx="13" hasCustomPrompt="1"/>
          </p:nvPr>
        </p:nvSpPr>
        <p:spPr>
          <a:xfrm>
            <a:off x="4868781" y="4236242"/>
            <a:ext cx="4678175" cy="127245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cxnSp>
        <p:nvCxnSpPr>
          <p:cNvPr id="13" name="Connettore 1 12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1 15"/>
          <p:cNvCxnSpPr/>
          <p:nvPr userDrawn="1"/>
        </p:nvCxnSpPr>
        <p:spPr>
          <a:xfrm flipH="1">
            <a:off x="10335300" y="632991"/>
            <a:ext cx="1181796" cy="1181796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egnaposto numero diapositiva 7">
            <a:extLst>
              <a:ext uri="{FF2B5EF4-FFF2-40B4-BE49-F238E27FC236}">
                <a16:creationId xmlns:a16="http://schemas.microsoft.com/office/drawing/2014/main" id="{8CAD0844-9ECB-41D7-93B8-43F700DED29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b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gnaposto testo 32"/>
          <p:cNvSpPr>
            <a:spLocks noGrp="1"/>
          </p:cNvSpPr>
          <p:nvPr>
            <p:ph type="body" sz="quarter" idx="12" hasCustomPrompt="1"/>
          </p:nvPr>
        </p:nvSpPr>
        <p:spPr>
          <a:xfrm rot="18898452">
            <a:off x="1675807" y="2487414"/>
            <a:ext cx="6562380" cy="1247774"/>
          </a:xfrm>
        </p:spPr>
        <p:txBody>
          <a:bodyPr wrap="none">
            <a:noAutofit/>
          </a:bodyPr>
          <a:lstStyle>
            <a:lvl1pPr marL="0" indent="0">
              <a:buNone/>
              <a:defRPr lang="it-IT" sz="3600" b="1" smtClean="0">
                <a:effectLst/>
              </a:defRPr>
            </a:lvl1pPr>
          </a:lstStyle>
          <a:p>
            <a:r>
              <a:rPr lang="it-IT" b="1" dirty="0">
                <a:solidFill>
                  <a:srgbClr val="000000"/>
                </a:solidFill>
                <a:effectLst/>
                <a:latin typeface="Arial" charset="0"/>
              </a:rPr>
              <a:t>DISCOVER OUR PRODUCTS:</a:t>
            </a:r>
            <a:endParaRPr lang="it-IT" dirty="0">
              <a:solidFill>
                <a:srgbClr val="000000"/>
              </a:solidFill>
              <a:effectLst/>
              <a:latin typeface="Arial" charset="0"/>
            </a:endParaRPr>
          </a:p>
          <a:p>
            <a:r>
              <a:rPr lang="it-IT" b="1" dirty="0">
                <a:solidFill>
                  <a:srgbClr val="000000"/>
                </a:solidFill>
                <a:effectLst/>
                <a:latin typeface="Arial" charset="0"/>
              </a:rPr>
              <a:t> QUALITY &amp; INNOVATION.</a:t>
            </a:r>
            <a:endParaRPr lang="it-IT" dirty="0"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Segnaposto testo 34"/>
          <p:cNvSpPr>
            <a:spLocks noGrp="1"/>
          </p:cNvSpPr>
          <p:nvPr>
            <p:ph type="body" sz="quarter" idx="13" hasCustomPrompt="1"/>
          </p:nvPr>
        </p:nvSpPr>
        <p:spPr>
          <a:xfrm rot="18893464">
            <a:off x="6793722" y="3797942"/>
            <a:ext cx="3361126" cy="163596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250" smtClean="0">
                <a:solidFill>
                  <a:srgbClr val="404040"/>
                </a:solidFill>
                <a:effectLst/>
              </a:defRPr>
            </a:lvl1pPr>
          </a:lstStyle>
          <a:p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Stars are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created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within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from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reserve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of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cold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gas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that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into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giant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molecular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clouds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 Some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galaxies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have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been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observed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to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form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an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exceptional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rate,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known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as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 a </a:t>
            </a:r>
            <a:r>
              <a:rPr lang="it-IT" dirty="0" err="1">
                <a:solidFill>
                  <a:srgbClr val="404040"/>
                </a:solidFill>
                <a:effectLst/>
                <a:latin typeface="Arial" charset="0"/>
              </a:rPr>
              <a:t>starburst</a:t>
            </a:r>
            <a:r>
              <a:rPr lang="it-IT" dirty="0">
                <a:solidFill>
                  <a:srgbClr val="404040"/>
                </a:solidFill>
                <a:effectLst/>
                <a:latin typeface="Arial" charset="0"/>
              </a:rPr>
              <a:t>.</a:t>
            </a:r>
          </a:p>
          <a:p>
            <a:pPr lvl="0"/>
            <a:endParaRPr lang="it-IT" dirty="0"/>
          </a:p>
        </p:txBody>
      </p:sp>
      <p:sp>
        <p:nvSpPr>
          <p:cNvPr id="33" name="Segnaposto testo 36"/>
          <p:cNvSpPr>
            <a:spLocks noGrp="1"/>
          </p:cNvSpPr>
          <p:nvPr>
            <p:ph type="body" sz="quarter" idx="14" hasCustomPrompt="1"/>
          </p:nvPr>
        </p:nvSpPr>
        <p:spPr>
          <a:xfrm rot="18926785">
            <a:off x="5784324" y="3315379"/>
            <a:ext cx="3430165" cy="5302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it-IT" sz="1400" b="1" baseline="0" smtClean="0">
                <a:solidFill>
                  <a:srgbClr val="807F7F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t-IT" b="1" dirty="0">
                <a:solidFill>
                  <a:srgbClr val="808080"/>
                </a:solidFill>
                <a:effectLst/>
                <a:latin typeface="Arial" charset="0"/>
              </a:rPr>
              <a:t>PRESENTATION PRO</a:t>
            </a:r>
            <a:endParaRPr lang="it-IT" dirty="0">
              <a:solidFill>
                <a:srgbClr val="808080"/>
              </a:solidFill>
              <a:effectLst/>
              <a:latin typeface="Arial" charset="0"/>
            </a:endParaRPr>
          </a:p>
          <a:p>
            <a:pPr lvl="0"/>
            <a:endParaRPr lang="it-IT" dirty="0"/>
          </a:p>
        </p:txBody>
      </p:sp>
      <p:sp>
        <p:nvSpPr>
          <p:cNvPr id="9" name="Segnaposto immagine 8"/>
          <p:cNvSpPr>
            <a:spLocks noGrp="1"/>
          </p:cNvSpPr>
          <p:nvPr>
            <p:ph type="pic" sz="quarter" idx="15"/>
          </p:nvPr>
        </p:nvSpPr>
        <p:spPr>
          <a:xfrm>
            <a:off x="7620000" y="-13923"/>
            <a:ext cx="4600575" cy="3467100"/>
          </a:xfrm>
          <a:custGeom>
            <a:avLst/>
            <a:gdLst>
              <a:gd name="connsiteX0" fmla="*/ 0 w 3562350"/>
              <a:gd name="connsiteY0" fmla="*/ 2853271 h 2853271"/>
              <a:gd name="connsiteX1" fmla="*/ 1781175 w 3562350"/>
              <a:gd name="connsiteY1" fmla="*/ 0 h 2853271"/>
              <a:gd name="connsiteX2" fmla="*/ 3562350 w 3562350"/>
              <a:gd name="connsiteY2" fmla="*/ 2853271 h 2853271"/>
              <a:gd name="connsiteX3" fmla="*/ 0 w 3562350"/>
              <a:gd name="connsiteY3" fmla="*/ 2853271 h 2853271"/>
              <a:gd name="connsiteX0" fmla="*/ 0 w 3562350"/>
              <a:gd name="connsiteY0" fmla="*/ 2948521 h 2948521"/>
              <a:gd name="connsiteX1" fmla="*/ 3552825 w 3562350"/>
              <a:gd name="connsiteY1" fmla="*/ 0 h 2948521"/>
              <a:gd name="connsiteX2" fmla="*/ 3562350 w 3562350"/>
              <a:gd name="connsiteY2" fmla="*/ 2948521 h 2948521"/>
              <a:gd name="connsiteX3" fmla="*/ 0 w 3562350"/>
              <a:gd name="connsiteY3" fmla="*/ 2948521 h 2948521"/>
              <a:gd name="connsiteX0" fmla="*/ 0 w 5676900"/>
              <a:gd name="connsiteY0" fmla="*/ 52921 h 2948521"/>
              <a:gd name="connsiteX1" fmla="*/ 5667375 w 5676900"/>
              <a:gd name="connsiteY1" fmla="*/ 0 h 2948521"/>
              <a:gd name="connsiteX2" fmla="*/ 5676900 w 5676900"/>
              <a:gd name="connsiteY2" fmla="*/ 2948521 h 2948521"/>
              <a:gd name="connsiteX3" fmla="*/ 0 w 5676900"/>
              <a:gd name="connsiteY3" fmla="*/ 52921 h 2948521"/>
              <a:gd name="connsiteX0" fmla="*/ 0 w 4572000"/>
              <a:gd name="connsiteY0" fmla="*/ 0 h 3467100"/>
              <a:gd name="connsiteX1" fmla="*/ 4562475 w 4572000"/>
              <a:gd name="connsiteY1" fmla="*/ 518579 h 3467100"/>
              <a:gd name="connsiteX2" fmla="*/ 4572000 w 4572000"/>
              <a:gd name="connsiteY2" fmla="*/ 3467100 h 3467100"/>
              <a:gd name="connsiteX3" fmla="*/ 0 w 4572000"/>
              <a:gd name="connsiteY3" fmla="*/ 0 h 3467100"/>
              <a:gd name="connsiteX0" fmla="*/ 0 w 4600575"/>
              <a:gd name="connsiteY0" fmla="*/ 0 h 3467100"/>
              <a:gd name="connsiteX1" fmla="*/ 4600575 w 4600575"/>
              <a:gd name="connsiteY1" fmla="*/ 4229 h 3467100"/>
              <a:gd name="connsiteX2" fmla="*/ 4572000 w 4600575"/>
              <a:gd name="connsiteY2" fmla="*/ 3467100 h 3467100"/>
              <a:gd name="connsiteX3" fmla="*/ 0 w 4600575"/>
              <a:gd name="connsiteY3" fmla="*/ 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0575" h="3467100">
                <a:moveTo>
                  <a:pt x="0" y="0"/>
                </a:moveTo>
                <a:lnTo>
                  <a:pt x="4600575" y="4229"/>
                </a:lnTo>
                <a:lnTo>
                  <a:pt x="4572000" y="34671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it-IT" dirty="0"/>
          </a:p>
        </p:txBody>
      </p:sp>
      <p:cxnSp>
        <p:nvCxnSpPr>
          <p:cNvPr id="10" name="Connettore 1 9"/>
          <p:cNvCxnSpPr/>
          <p:nvPr userDrawn="1"/>
        </p:nvCxnSpPr>
        <p:spPr>
          <a:xfrm flipH="1">
            <a:off x="1903597" y="349148"/>
            <a:ext cx="1460253" cy="1460253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/>
          <p:cNvCxnSpPr/>
          <p:nvPr userDrawn="1"/>
        </p:nvCxnSpPr>
        <p:spPr>
          <a:xfrm flipH="1">
            <a:off x="7948989" y="1880632"/>
            <a:ext cx="1858793" cy="1858793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1 15"/>
          <p:cNvCxnSpPr/>
          <p:nvPr userDrawn="1"/>
        </p:nvCxnSpPr>
        <p:spPr>
          <a:xfrm flipH="1">
            <a:off x="3013806" y="5908038"/>
            <a:ext cx="700088" cy="70008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914586" cy="2909455"/>
          </a:xfrm>
          <a:prstGeom prst="rect">
            <a:avLst/>
          </a:prstGeom>
        </p:spPr>
      </p:pic>
      <p:sp>
        <p:nvSpPr>
          <p:cNvPr id="7" name="Segnaposto testo 6"/>
          <p:cNvSpPr>
            <a:spLocks noGrp="1"/>
          </p:cNvSpPr>
          <p:nvPr>
            <p:ph type="body" sz="quarter" idx="10" hasCustomPrompt="1"/>
          </p:nvPr>
        </p:nvSpPr>
        <p:spPr>
          <a:xfrm>
            <a:off x="3722688" y="496888"/>
            <a:ext cx="4206875" cy="4826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it-IT" dirty="0"/>
              <a:t>WE ARE AWESOME.</a:t>
            </a:r>
          </a:p>
        </p:txBody>
      </p:sp>
      <p:cxnSp>
        <p:nvCxnSpPr>
          <p:cNvPr id="8" name="Connettore 1 7"/>
          <p:cNvCxnSpPr/>
          <p:nvPr userDrawn="1"/>
        </p:nvCxnSpPr>
        <p:spPr>
          <a:xfrm flipH="1">
            <a:off x="11911013" y="-20898"/>
            <a:ext cx="282358" cy="282358"/>
          </a:xfrm>
          <a:prstGeom prst="line">
            <a:avLst/>
          </a:prstGeom>
          <a:ln>
            <a:solidFill>
              <a:srgbClr val="BCA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12">
            <a:extLst>
              <a:ext uri="{FF2B5EF4-FFF2-40B4-BE49-F238E27FC236}">
                <a16:creationId xmlns:a16="http://schemas.microsoft.com/office/drawing/2014/main" id="{7591CDAA-031C-4AD6-9B36-A6853532A5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" y="-287"/>
            <a:ext cx="1682165" cy="946218"/>
          </a:xfrm>
          <a:prstGeom prst="rect">
            <a:avLst/>
          </a:prstGeom>
        </p:spPr>
      </p:pic>
      <p:sp>
        <p:nvSpPr>
          <p:cNvPr id="11" name="Segnaposto numero diapositiva 7">
            <a:extLst>
              <a:ext uri="{FF2B5EF4-FFF2-40B4-BE49-F238E27FC236}">
                <a16:creationId xmlns:a16="http://schemas.microsoft.com/office/drawing/2014/main" id="{760C291F-4502-43FD-893A-19914ED8E8C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>
            <a:lvl1pPr algn="ctr">
              <a:defRPr sz="1100" b="0" i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E794C5-CFEB-3842-8F7D-08EB0399D041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987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E97B4-1F16-7544-A749-4324DDA0F8BF}" type="datetime1">
              <a:rPr lang="it-IT" smtClean="0"/>
              <a:t>17/01/19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794C5-CFEB-3842-8F7D-08EB0399D041}" type="slidenum">
              <a:rPr lang="it-IT" smtClean="0"/>
              <a:t>‹N›</a:t>
            </a:fld>
            <a:endParaRPr lang="it-IT"/>
          </a:p>
        </p:txBody>
      </p:sp>
      <p:pic>
        <p:nvPicPr>
          <p:cNvPr id="7" name="Immagine 12">
            <a:extLst>
              <a:ext uri="{FF2B5EF4-FFF2-40B4-BE49-F238E27FC236}">
                <a16:creationId xmlns:a16="http://schemas.microsoft.com/office/drawing/2014/main" id="{2D01AED0-78FF-4AD7-BB1B-FAD7965834CC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" y="-287"/>
            <a:ext cx="1682165" cy="94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34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82" r:id="rId4"/>
    <p:sldLayoutId id="2147483652" r:id="rId5"/>
    <p:sldLayoutId id="2147483683" r:id="rId6"/>
    <p:sldLayoutId id="2147483681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3" r:id="rId16"/>
    <p:sldLayoutId id="2147483662" r:id="rId17"/>
    <p:sldLayoutId id="2147483664" r:id="rId18"/>
    <p:sldLayoutId id="2147483665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80" r:id="rId26"/>
    <p:sldLayoutId id="2147483673" r:id="rId27"/>
    <p:sldLayoutId id="2147483679" r:id="rId28"/>
    <p:sldLayoutId id="2147483674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projects.invisionapp.com/share/6KPLUDJYSVZ#/screens/336786298_1-1_Celli_Intranet_Landi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5472112" y="1740173"/>
            <a:ext cx="6435816" cy="1343801"/>
          </a:xfrm>
        </p:spPr>
        <p:txBody>
          <a:bodyPr anchor="ctr"/>
          <a:lstStyle/>
          <a:p>
            <a:r>
              <a:rPr lang="it-IT" sz="6600" dirty="0">
                <a:solidFill>
                  <a:srgbClr val="BCA758"/>
                </a:solidFill>
              </a:rPr>
              <a:t>Celli </a:t>
            </a:r>
            <a:r>
              <a:rPr lang="it-IT" sz="5400" dirty="0">
                <a:solidFill>
                  <a:srgbClr val="BCA758"/>
                </a:solidFill>
              </a:rPr>
              <a:t> </a:t>
            </a:r>
          </a:p>
          <a:p>
            <a:endParaRPr lang="it-IT" sz="3200" dirty="0">
              <a:solidFill>
                <a:srgbClr val="BCA758"/>
              </a:solidFill>
            </a:endParaRP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/>
          <a:p>
            <a:fld id="{D0E794C5-CFEB-3842-8F7D-08EB0399D041}" type="slidenum">
              <a:rPr lang="it-IT" smtClean="0"/>
              <a:pPr/>
              <a:t>1</a:t>
            </a:fld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9"/>
          </p:nvPr>
        </p:nvSpPr>
        <p:spPr>
          <a:xfrm>
            <a:off x="5472113" y="3806422"/>
            <a:ext cx="5931611" cy="1241770"/>
          </a:xfrm>
        </p:spPr>
        <p:txBody>
          <a:bodyPr anchor="b"/>
          <a:lstStyle/>
          <a:p>
            <a:r>
              <a:rPr lang="it-IT" sz="3600" dirty="0"/>
              <a:t>Proposta SharePoint</a:t>
            </a:r>
          </a:p>
        </p:txBody>
      </p:sp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DA2C9C32-7F31-3E45-A93D-0D46675C52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BFEBB18-5F99-184C-A294-A7456DE1E9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WIKI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491E57A-75A8-1143-933E-48031D7A0AB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it-IT" dirty="0"/>
              <a:t>La sezione di WIKI consentirà, come riportato nell’esempio, l’accesso ad informazioni di prodotto. Per consentire tale ricerca mirata i contenuti dovranno essere categorizzati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AB6D672-22DB-6240-8413-4D0E9A4A78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Descrizione Prodotti </a:t>
            </a:r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0E794C5-CFEB-3842-8F7D-08EB0399D041}" type="slidenum">
              <a:rPr lang="it-IT" smtClean="0"/>
              <a:pPr/>
              <a:t>10</a:t>
            </a:fld>
            <a:endParaRPr lang="it-IT" dirty="0"/>
          </a:p>
        </p:txBody>
      </p:sp>
      <p:pic>
        <p:nvPicPr>
          <p:cNvPr id="8" name="Segnaposto immagine 7" descr="Immagine che contiene screenshot&#10;&#10;&#10;&#10;Descrizione generata automaticamente">
            <a:extLst>
              <a:ext uri="{FF2B5EF4-FFF2-40B4-BE49-F238E27FC236}">
                <a16:creationId xmlns:a16="http://schemas.microsoft.com/office/drawing/2014/main" id="{AF170143-360F-684B-83E9-6B8FF16086C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t="50" b="50"/>
          <a:stretch>
            <a:fillRect/>
          </a:stretch>
        </p:blipFill>
        <p:spPr>
          <a:xfrm>
            <a:off x="5641195" y="1746593"/>
            <a:ext cx="5992813" cy="3741738"/>
          </a:xfrm>
        </p:spPr>
      </p:pic>
    </p:spTree>
    <p:extLst>
      <p:ext uri="{BB962C8B-B14F-4D97-AF65-F5344CB8AC3E}">
        <p14:creationId xmlns:p14="http://schemas.microsoft.com/office/powerpoint/2010/main" val="2927394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/>
          <p:cNvSpPr>
            <a:spLocks noGrp="1"/>
          </p:cNvSpPr>
          <p:nvPr>
            <p:ph type="body" sz="quarter" idx="10"/>
          </p:nvPr>
        </p:nvSpPr>
        <p:spPr>
          <a:xfrm>
            <a:off x="1707233" y="496888"/>
            <a:ext cx="9215871" cy="665990"/>
          </a:xfrm>
        </p:spPr>
        <p:txBody>
          <a:bodyPr>
            <a:normAutofit/>
          </a:bodyPr>
          <a:lstStyle/>
          <a:p>
            <a:r>
              <a:rPr lang="it-IT" sz="3600" dirty="0"/>
              <a:t>Quale </a:t>
            </a:r>
            <a:r>
              <a:rPr lang="it-IT" sz="3600" dirty="0" err="1"/>
              <a:t>Sharepoint</a:t>
            </a:r>
            <a:endParaRPr lang="it-IT" sz="3600" dirty="0"/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24"/>
          </p:nvPr>
        </p:nvSpPr>
        <p:spPr>
          <a:xfrm>
            <a:off x="11517096" y="264663"/>
            <a:ext cx="390832" cy="365125"/>
          </a:xfrm>
        </p:spPr>
        <p:txBody>
          <a:bodyPr/>
          <a:lstStyle/>
          <a:p>
            <a:fld id="{D0E794C5-CFEB-3842-8F7D-08EB0399D041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42091-07E0-4F0D-A5A6-96D6034EF003}"/>
              </a:ext>
            </a:extLst>
          </p:cNvPr>
          <p:cNvSpPr txBox="1">
            <a:spLocks noChangeAspect="1"/>
          </p:cNvSpPr>
          <p:nvPr/>
        </p:nvSpPr>
        <p:spPr>
          <a:xfrm>
            <a:off x="0" y="1695968"/>
            <a:ext cx="4724183" cy="424129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1">
              <a:lnSpc>
                <a:spcPct val="150000"/>
              </a:lnSpc>
            </a:pPr>
            <a:r>
              <a:rPr lang="it-IT" sz="2000" dirty="0"/>
              <a:t>Riportiamo alcune caratteristiche</a:t>
            </a:r>
          </a:p>
          <a:p>
            <a:pPr lvl="1">
              <a:lnSpc>
                <a:spcPct val="150000"/>
              </a:lnSpc>
            </a:pPr>
            <a:r>
              <a:rPr lang="it-IT" sz="2000" dirty="0"/>
              <a:t>rispetto alle due ipotesi </a:t>
            </a:r>
            <a:br>
              <a:rPr lang="it-IT" sz="2000" dirty="0"/>
            </a:br>
            <a:r>
              <a:rPr lang="it-IT" sz="2000" dirty="0"/>
              <a:t>architetturali: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Sharepoint</a:t>
            </a:r>
            <a:r>
              <a:rPr lang="it-IT" sz="2000" dirty="0"/>
              <a:t> On </a:t>
            </a:r>
            <a:r>
              <a:rPr lang="it-IT" sz="2000" dirty="0" err="1"/>
              <a:t>Premises</a:t>
            </a:r>
            <a:endParaRPr lang="it-IT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Sharepoint</a:t>
            </a:r>
            <a:r>
              <a:rPr lang="it-IT" sz="2000" dirty="0"/>
              <a:t> Online (Office365)</a:t>
            </a:r>
          </a:p>
          <a:p>
            <a:pPr lvl="1">
              <a:lnSpc>
                <a:spcPct val="150000"/>
              </a:lnSpc>
            </a:pPr>
            <a:endParaRPr lang="it-IT" sz="20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7D0C117-0FDA-6C42-BED6-A378050C36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7053" y="2086971"/>
            <a:ext cx="7707147" cy="3459287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2DE913EF-4164-7A43-AEB1-6DECD831F0EC}"/>
              </a:ext>
            </a:extLst>
          </p:cNvPr>
          <p:cNvSpPr/>
          <p:nvPr/>
        </p:nvSpPr>
        <p:spPr>
          <a:xfrm>
            <a:off x="526136" y="6131672"/>
            <a:ext cx="1157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/>
              <a:t>In base a quanto indicato è da preferirsi il </a:t>
            </a:r>
            <a:r>
              <a:rPr lang="it-IT" sz="2400" b="1" i="1" dirty="0" err="1"/>
              <a:t>framework</a:t>
            </a:r>
            <a:r>
              <a:rPr lang="it-IT" sz="2400" b="1" i="1" dirty="0"/>
              <a:t> </a:t>
            </a:r>
            <a:r>
              <a:rPr lang="it-IT" sz="2400" b="1" i="1" dirty="0" err="1"/>
              <a:t>Sharepoint</a:t>
            </a:r>
            <a:r>
              <a:rPr lang="it-IT" sz="2400" b="1" i="1" dirty="0"/>
              <a:t> nella versione Office365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071609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/>
          <p:cNvSpPr>
            <a:spLocks noGrp="1"/>
          </p:cNvSpPr>
          <p:nvPr>
            <p:ph type="body" sz="quarter" idx="10"/>
          </p:nvPr>
        </p:nvSpPr>
        <p:spPr>
          <a:xfrm>
            <a:off x="1707233" y="496888"/>
            <a:ext cx="9215871" cy="665990"/>
          </a:xfrm>
        </p:spPr>
        <p:txBody>
          <a:bodyPr>
            <a:normAutofit/>
          </a:bodyPr>
          <a:lstStyle/>
          <a:p>
            <a:r>
              <a:rPr lang="it-IT" sz="3600" dirty="0"/>
              <a:t>I </a:t>
            </a:r>
            <a:r>
              <a:rPr lang="it-IT" sz="3600" dirty="0" err="1"/>
              <a:t>Constraints</a:t>
            </a:r>
            <a:endParaRPr lang="it-IT" sz="3600" dirty="0"/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24"/>
          </p:nvPr>
        </p:nvSpPr>
        <p:spPr>
          <a:xfrm>
            <a:off x="11517096" y="264663"/>
            <a:ext cx="390832" cy="365125"/>
          </a:xfrm>
        </p:spPr>
        <p:txBody>
          <a:bodyPr/>
          <a:lstStyle/>
          <a:p>
            <a:fld id="{D0E794C5-CFEB-3842-8F7D-08EB0399D041}" type="slidenum">
              <a:rPr lang="it-IT" smtClean="0"/>
              <a:pPr/>
              <a:t>12</a:t>
            </a:fld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62F3D-D064-475E-97D0-37103FB366B2}"/>
              </a:ext>
            </a:extLst>
          </p:cNvPr>
          <p:cNvSpPr txBox="1"/>
          <p:nvPr/>
        </p:nvSpPr>
        <p:spPr>
          <a:xfrm>
            <a:off x="1707233" y="1400699"/>
            <a:ext cx="9055359" cy="496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42091-07E0-4F0D-A5A6-96D6034EF003}"/>
              </a:ext>
            </a:extLst>
          </p:cNvPr>
          <p:cNvSpPr txBox="1">
            <a:spLocks noChangeAspect="1"/>
          </p:cNvSpPr>
          <p:nvPr/>
        </p:nvSpPr>
        <p:spPr>
          <a:xfrm>
            <a:off x="144379" y="1022684"/>
            <a:ext cx="4724183" cy="57150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1">
              <a:lnSpc>
                <a:spcPct val="300000"/>
              </a:lnSpc>
            </a:pPr>
            <a:endParaRPr lang="it-IT" sz="2000" dirty="0"/>
          </a:p>
          <a:p>
            <a:pPr lvl="1">
              <a:lnSpc>
                <a:spcPct val="150000"/>
              </a:lnSpc>
            </a:pPr>
            <a:r>
              <a:rPr lang="it-IT" sz="2000" dirty="0"/>
              <a:t>Vengono riportati i </a:t>
            </a:r>
            <a:r>
              <a:rPr lang="it-IT" sz="2000" dirty="0" err="1"/>
              <a:t>Constraints</a:t>
            </a:r>
            <a:r>
              <a:rPr lang="it-IT" sz="2000" dirty="0"/>
              <a:t> che si evincono da una prima analisi dei requisiti.</a:t>
            </a:r>
          </a:p>
          <a:p>
            <a:pPr lvl="1">
              <a:lnSpc>
                <a:spcPct val="150000"/>
              </a:lnSpc>
            </a:pPr>
            <a:endParaRPr lang="it-IT" sz="2000" dirty="0"/>
          </a:p>
          <a:p>
            <a:pPr lvl="1">
              <a:lnSpc>
                <a:spcPct val="150000"/>
              </a:lnSpc>
            </a:pPr>
            <a:r>
              <a:rPr lang="it-IT" sz="2000" dirty="0"/>
              <a:t>Tali </a:t>
            </a:r>
            <a:r>
              <a:rPr lang="it-IT" sz="2000" dirty="0" err="1"/>
              <a:t>Constrains</a:t>
            </a:r>
            <a:r>
              <a:rPr lang="it-IT" sz="2000" dirty="0"/>
              <a:t> sono stati presi in considerazione per la stima economica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76A5B0-B27C-0044-80C0-AE8932583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445" y="1359081"/>
            <a:ext cx="61214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28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/>
          <p:cNvSpPr>
            <a:spLocks noGrp="1"/>
          </p:cNvSpPr>
          <p:nvPr>
            <p:ph type="body" sz="quarter" idx="10"/>
          </p:nvPr>
        </p:nvSpPr>
        <p:spPr>
          <a:xfrm>
            <a:off x="1707233" y="496888"/>
            <a:ext cx="9215871" cy="665990"/>
          </a:xfrm>
        </p:spPr>
        <p:txBody>
          <a:bodyPr>
            <a:normAutofit/>
          </a:bodyPr>
          <a:lstStyle/>
          <a:p>
            <a:r>
              <a:rPr lang="it-IT" sz="3600" dirty="0" err="1"/>
              <a:t>Economics</a:t>
            </a:r>
            <a:r>
              <a:rPr lang="it-IT" sz="3600" dirty="0"/>
              <a:t> - Core</a:t>
            </a:r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24"/>
          </p:nvPr>
        </p:nvSpPr>
        <p:spPr>
          <a:xfrm>
            <a:off x="11517096" y="264663"/>
            <a:ext cx="390832" cy="365125"/>
          </a:xfrm>
        </p:spPr>
        <p:txBody>
          <a:bodyPr/>
          <a:lstStyle/>
          <a:p>
            <a:fld id="{D0E794C5-CFEB-3842-8F7D-08EB0399D041}" type="slidenum">
              <a:rPr lang="it-IT" smtClean="0"/>
              <a:pPr/>
              <a:t>13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42091-07E0-4F0D-A5A6-96D6034EF003}"/>
              </a:ext>
            </a:extLst>
          </p:cNvPr>
          <p:cNvSpPr txBox="1">
            <a:spLocks noChangeAspect="1"/>
          </p:cNvSpPr>
          <p:nvPr/>
        </p:nvSpPr>
        <p:spPr>
          <a:xfrm>
            <a:off x="144378" y="1022684"/>
            <a:ext cx="11763549" cy="5229835"/>
          </a:xfrm>
          <a:prstGeom prst="rect">
            <a:avLst/>
          </a:prstGeom>
          <a:noFill/>
        </p:spPr>
        <p:txBody>
          <a:bodyPr wrap="square" rtlCol="0">
            <a:normAutofit fontScale="85000" lnSpcReduction="20000"/>
          </a:bodyPr>
          <a:lstStyle/>
          <a:p>
            <a:pPr lvl="1">
              <a:lnSpc>
                <a:spcPct val="300000"/>
              </a:lnSpc>
            </a:pPr>
            <a:endParaRPr lang="it-IT" sz="2000" dirty="0"/>
          </a:p>
          <a:p>
            <a:pPr lvl="1">
              <a:lnSpc>
                <a:spcPct val="150000"/>
              </a:lnSpc>
            </a:pPr>
            <a:r>
              <a:rPr lang="it-IT" sz="2000" dirty="0"/>
              <a:t>Vengono riportati i componenti e costi per la realizzazione delle funzionalità </a:t>
            </a:r>
            <a:r>
              <a:rPr lang="it-IT" sz="2000" b="1" dirty="0"/>
              <a:t>CORE</a:t>
            </a:r>
            <a:r>
              <a:rPr lang="it-IT" sz="2000" dirty="0"/>
              <a:t> rappresentate dalle seguenti: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Predisposizione Infrastrutturale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Predisposizione </a:t>
            </a:r>
            <a:r>
              <a:rPr lang="it-IT" sz="2000" dirty="0" err="1"/>
              <a:t>mapping</a:t>
            </a:r>
            <a:r>
              <a:rPr lang="it-IT" sz="2000" dirty="0"/>
              <a:t> sede-utente-contenuti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Realizzazione </a:t>
            </a:r>
            <a:r>
              <a:rPr lang="it-IT" sz="2000" dirty="0" err="1"/>
              <a:t>FrontEnd</a:t>
            </a:r>
            <a:r>
              <a:rPr lang="it-IT" sz="2000" dirty="0"/>
              <a:t> Responsive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Gestione Notifiche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Integrazione con i </a:t>
            </a:r>
            <a:r>
              <a:rPr lang="it-IT" sz="2000" dirty="0" err="1"/>
              <a:t>Working</a:t>
            </a:r>
            <a:r>
              <a:rPr lang="it-IT" sz="2000" dirty="0"/>
              <a:t> Links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Microsoft Dynamics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PLM </a:t>
            </a:r>
            <a:r>
              <a:rPr lang="it-IT" dirty="0" err="1"/>
              <a:t>Windchill</a:t>
            </a:r>
            <a:endParaRPr lang="it-IT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Communical</a:t>
            </a:r>
            <a:r>
              <a:rPr lang="it-IT" dirty="0"/>
              <a:t> </a:t>
            </a:r>
            <a:r>
              <a:rPr lang="it-IT" dirty="0" err="1"/>
              <a:t>channel</a:t>
            </a:r>
            <a:endParaRPr lang="it-IT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Sedapta</a:t>
            </a:r>
            <a:r>
              <a:rPr lang="en-US" dirty="0"/>
              <a:t> per lo shop floor management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Power</a:t>
            </a:r>
            <a:r>
              <a:rPr lang="it-IT" dirty="0"/>
              <a:t> BI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Sales Force per la parte CRM-</a:t>
            </a:r>
            <a:r>
              <a:rPr lang="it-IT" dirty="0" err="1"/>
              <a:t>Omnichannel</a:t>
            </a:r>
            <a:r>
              <a:rPr lang="it-IT" dirty="0"/>
              <a:t> Platform/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IntelliWater</a:t>
            </a:r>
            <a:r>
              <a:rPr lang="it-IT" dirty="0"/>
              <a:t> ed </a:t>
            </a:r>
            <a:r>
              <a:rPr lang="it-IT" dirty="0" err="1"/>
              <a:t>IntelliDraft</a:t>
            </a:r>
            <a:r>
              <a:rPr lang="it-IT" dirty="0"/>
              <a:t> per la parte IOT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ADP per gestione presenze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/>
          </a:p>
          <a:p>
            <a:pPr lvl="1">
              <a:lnSpc>
                <a:spcPct val="150000"/>
              </a:lnSpc>
            </a:pPr>
            <a:endParaRPr lang="it-IT" sz="2000" dirty="0"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20AF392-10E0-DB4C-8415-E774A2EE7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709783"/>
              </p:ext>
            </p:extLst>
          </p:nvPr>
        </p:nvGraphicFramePr>
        <p:xfrm>
          <a:off x="5216057" y="3267956"/>
          <a:ext cx="669187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5935">
                  <a:extLst>
                    <a:ext uri="{9D8B030D-6E8A-4147-A177-3AD203B41FA5}">
                      <a16:colId xmlns:a16="http://schemas.microsoft.com/office/drawing/2014/main" val="2350962516"/>
                    </a:ext>
                  </a:extLst>
                </a:gridCol>
                <a:gridCol w="3345935">
                  <a:extLst>
                    <a:ext uri="{9D8B030D-6E8A-4147-A177-3AD203B41FA5}">
                      <a16:colId xmlns:a16="http://schemas.microsoft.com/office/drawing/2014/main" val="297759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Funzionalità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Costi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89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Predisposizione Infrastrutturale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it-IT" dirty="0"/>
                        <a:t>50.000 Euro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310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FrontEnd</a:t>
                      </a:r>
                      <a:r>
                        <a:rPr lang="it-IT" dirty="0"/>
                        <a:t> Responsive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068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Integrazione </a:t>
                      </a:r>
                      <a:r>
                        <a:rPr lang="it-IT" dirty="0" err="1"/>
                        <a:t>Working</a:t>
                      </a:r>
                      <a:r>
                        <a:rPr lang="it-IT" dirty="0"/>
                        <a:t> Link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960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388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/>
          <p:cNvSpPr>
            <a:spLocks noGrp="1"/>
          </p:cNvSpPr>
          <p:nvPr>
            <p:ph type="body" sz="quarter" idx="10"/>
          </p:nvPr>
        </p:nvSpPr>
        <p:spPr>
          <a:xfrm>
            <a:off x="1707233" y="496888"/>
            <a:ext cx="9215871" cy="665990"/>
          </a:xfrm>
        </p:spPr>
        <p:txBody>
          <a:bodyPr>
            <a:normAutofit/>
          </a:bodyPr>
          <a:lstStyle/>
          <a:p>
            <a:r>
              <a:rPr lang="it-IT" sz="3600" dirty="0" err="1"/>
              <a:t>Economics</a:t>
            </a:r>
            <a:r>
              <a:rPr lang="it-IT" sz="3600" dirty="0"/>
              <a:t> - Tools</a:t>
            </a:r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24"/>
          </p:nvPr>
        </p:nvSpPr>
        <p:spPr>
          <a:xfrm>
            <a:off x="11517096" y="264663"/>
            <a:ext cx="390832" cy="365125"/>
          </a:xfrm>
        </p:spPr>
        <p:txBody>
          <a:bodyPr/>
          <a:lstStyle/>
          <a:p>
            <a:fld id="{D0E794C5-CFEB-3842-8F7D-08EB0399D041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42091-07E0-4F0D-A5A6-96D6034EF003}"/>
              </a:ext>
            </a:extLst>
          </p:cNvPr>
          <p:cNvSpPr txBox="1">
            <a:spLocks noChangeAspect="1"/>
          </p:cNvSpPr>
          <p:nvPr/>
        </p:nvSpPr>
        <p:spPr>
          <a:xfrm>
            <a:off x="144378" y="1022684"/>
            <a:ext cx="11763549" cy="52298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1">
              <a:lnSpc>
                <a:spcPct val="300000"/>
              </a:lnSpc>
            </a:pPr>
            <a:endParaRPr lang="it-IT" sz="2000" dirty="0"/>
          </a:p>
          <a:p>
            <a:pPr lvl="1">
              <a:lnSpc>
                <a:spcPct val="150000"/>
              </a:lnSpc>
            </a:pPr>
            <a:r>
              <a:rPr lang="it-IT" sz="2000" dirty="0"/>
              <a:t>Sono previsti il rilascio dei seguenti componenti: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000" dirty="0"/>
              <a:t>Blog </a:t>
            </a:r>
            <a:r>
              <a:rPr lang="en" sz="2000" dirty="0" err="1"/>
              <a:t>realizzato</a:t>
            </a:r>
            <a:r>
              <a:rPr lang="en" sz="2000" dirty="0"/>
              <a:t> custom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000" dirty="0"/>
              <a:t>Calendar con </a:t>
            </a:r>
            <a:r>
              <a:rPr lang="en" sz="2000" dirty="0" err="1"/>
              <a:t>indicazione</a:t>
            </a:r>
            <a:endParaRPr lang="en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000" dirty="0"/>
              <a:t>C</a:t>
            </a:r>
            <a:r>
              <a:rPr lang="it-IT" sz="2000" dirty="0"/>
              <a:t>o</a:t>
            </a:r>
            <a:r>
              <a:rPr lang="en" sz="2000" dirty="0" err="1"/>
              <a:t>ming</a:t>
            </a:r>
            <a:r>
              <a:rPr lang="en" sz="2000" dirty="0"/>
              <a:t> Next (</a:t>
            </a:r>
            <a:r>
              <a:rPr lang="en" sz="2000" dirty="0" err="1"/>
              <a:t>Eventi</a:t>
            </a:r>
            <a:r>
              <a:rPr lang="en" sz="2000" dirty="0"/>
              <a:t>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000" dirty="0"/>
              <a:t>Meeting Rooms</a:t>
            </a:r>
            <a:endParaRPr lang="it-IT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/>
          </a:p>
          <a:p>
            <a:pPr lvl="1">
              <a:lnSpc>
                <a:spcPct val="150000"/>
              </a:lnSpc>
            </a:pPr>
            <a:endParaRPr lang="it-IT" sz="2000" dirty="0"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20AF392-10E0-DB4C-8415-E774A2EE7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994721"/>
              </p:ext>
            </p:extLst>
          </p:nvPr>
        </p:nvGraphicFramePr>
        <p:xfrm>
          <a:off x="1268843" y="4695147"/>
          <a:ext cx="669187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5935">
                  <a:extLst>
                    <a:ext uri="{9D8B030D-6E8A-4147-A177-3AD203B41FA5}">
                      <a16:colId xmlns:a16="http://schemas.microsoft.com/office/drawing/2014/main" val="2350962516"/>
                    </a:ext>
                  </a:extLst>
                </a:gridCol>
                <a:gridCol w="3345936">
                  <a:extLst>
                    <a:ext uri="{9D8B030D-6E8A-4147-A177-3AD203B41FA5}">
                      <a16:colId xmlns:a16="http://schemas.microsoft.com/office/drawing/2014/main" val="297759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Funzionalità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Costi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89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BLOG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14.000 Euro</a:t>
                      </a:r>
                    </a:p>
                    <a:p>
                      <a:pPr algn="ctr"/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310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Calendar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7.000 Euro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68230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2FC9FE5A-0072-0E4A-A841-BEEAED79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706" y="0"/>
            <a:ext cx="3020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18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/>
          <p:cNvSpPr>
            <a:spLocks noGrp="1"/>
          </p:cNvSpPr>
          <p:nvPr>
            <p:ph type="body" sz="quarter" idx="10"/>
          </p:nvPr>
        </p:nvSpPr>
        <p:spPr>
          <a:xfrm>
            <a:off x="1707233" y="496888"/>
            <a:ext cx="9215871" cy="665990"/>
          </a:xfrm>
        </p:spPr>
        <p:txBody>
          <a:bodyPr>
            <a:normAutofit/>
          </a:bodyPr>
          <a:lstStyle/>
          <a:p>
            <a:r>
              <a:rPr lang="it-IT" sz="3600" dirty="0" err="1"/>
              <a:t>Economics</a:t>
            </a:r>
            <a:r>
              <a:rPr lang="it-IT" sz="3600" dirty="0"/>
              <a:t> - Tools</a:t>
            </a:r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24"/>
          </p:nvPr>
        </p:nvSpPr>
        <p:spPr>
          <a:xfrm>
            <a:off x="11517096" y="264663"/>
            <a:ext cx="390832" cy="365125"/>
          </a:xfrm>
        </p:spPr>
        <p:txBody>
          <a:bodyPr/>
          <a:lstStyle/>
          <a:p>
            <a:fld id="{D0E794C5-CFEB-3842-8F7D-08EB0399D041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42091-07E0-4F0D-A5A6-96D6034EF003}"/>
              </a:ext>
            </a:extLst>
          </p:cNvPr>
          <p:cNvSpPr txBox="1">
            <a:spLocks noChangeAspect="1"/>
          </p:cNvSpPr>
          <p:nvPr/>
        </p:nvSpPr>
        <p:spPr>
          <a:xfrm>
            <a:off x="144378" y="1022684"/>
            <a:ext cx="11763549" cy="52298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1">
              <a:lnSpc>
                <a:spcPct val="300000"/>
              </a:lnSpc>
            </a:pPr>
            <a:endParaRPr lang="it-IT" sz="2000" dirty="0"/>
          </a:p>
          <a:p>
            <a:pPr lvl="1">
              <a:lnSpc>
                <a:spcPct val="150000"/>
              </a:lnSpc>
            </a:pPr>
            <a:r>
              <a:rPr lang="it-IT" sz="2000" dirty="0"/>
              <a:t>Sono previsti il rilascio dei seguenti componenti: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000" dirty="0"/>
              <a:t>Blog </a:t>
            </a:r>
            <a:r>
              <a:rPr lang="en" sz="2000" dirty="0" err="1"/>
              <a:t>realizzato</a:t>
            </a:r>
            <a:r>
              <a:rPr lang="en" sz="2000" dirty="0"/>
              <a:t> custom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000" dirty="0"/>
              <a:t>Calendar con </a:t>
            </a:r>
            <a:r>
              <a:rPr lang="en" sz="2000" dirty="0" err="1"/>
              <a:t>indicazione</a:t>
            </a:r>
            <a:endParaRPr lang="en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000" dirty="0"/>
              <a:t>C</a:t>
            </a:r>
            <a:r>
              <a:rPr lang="it-IT" sz="2000" dirty="0"/>
              <a:t>o</a:t>
            </a:r>
            <a:r>
              <a:rPr lang="en" sz="2000" dirty="0" err="1"/>
              <a:t>ming</a:t>
            </a:r>
            <a:r>
              <a:rPr lang="en" sz="2000" dirty="0"/>
              <a:t> Next (</a:t>
            </a:r>
            <a:r>
              <a:rPr lang="en" sz="2000" dirty="0" err="1"/>
              <a:t>Eventi</a:t>
            </a:r>
            <a:r>
              <a:rPr lang="en" sz="2000" dirty="0"/>
              <a:t>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000" dirty="0"/>
              <a:t>Meeting Rooms</a:t>
            </a:r>
            <a:endParaRPr lang="it-IT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/>
          </a:p>
          <a:p>
            <a:pPr lvl="1">
              <a:lnSpc>
                <a:spcPct val="150000"/>
              </a:lnSpc>
            </a:pPr>
            <a:endParaRPr lang="it-IT" sz="2000" dirty="0"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20AF392-10E0-DB4C-8415-E774A2EE71E6}"/>
              </a:ext>
            </a:extLst>
          </p:cNvPr>
          <p:cNvGraphicFramePr>
            <a:graphicFrameLocks noGrp="1"/>
          </p:cNvGraphicFramePr>
          <p:nvPr/>
        </p:nvGraphicFramePr>
        <p:xfrm>
          <a:off x="1268843" y="4695147"/>
          <a:ext cx="669187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5935">
                  <a:extLst>
                    <a:ext uri="{9D8B030D-6E8A-4147-A177-3AD203B41FA5}">
                      <a16:colId xmlns:a16="http://schemas.microsoft.com/office/drawing/2014/main" val="2350962516"/>
                    </a:ext>
                  </a:extLst>
                </a:gridCol>
                <a:gridCol w="3345936">
                  <a:extLst>
                    <a:ext uri="{9D8B030D-6E8A-4147-A177-3AD203B41FA5}">
                      <a16:colId xmlns:a16="http://schemas.microsoft.com/office/drawing/2014/main" val="297759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Funzionalità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Costi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89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BLOG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14.000 Euro</a:t>
                      </a:r>
                    </a:p>
                    <a:p>
                      <a:pPr algn="ctr"/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310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Calendar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7.000 Euro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68230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2FC9FE5A-0072-0E4A-A841-BEEAED79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706" y="0"/>
            <a:ext cx="3020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74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/>
          <p:cNvSpPr>
            <a:spLocks noGrp="1"/>
          </p:cNvSpPr>
          <p:nvPr>
            <p:ph type="body" sz="quarter" idx="10"/>
          </p:nvPr>
        </p:nvSpPr>
        <p:spPr>
          <a:xfrm>
            <a:off x="1707233" y="496888"/>
            <a:ext cx="9215871" cy="665990"/>
          </a:xfrm>
        </p:spPr>
        <p:txBody>
          <a:bodyPr>
            <a:normAutofit/>
          </a:bodyPr>
          <a:lstStyle/>
          <a:p>
            <a:r>
              <a:rPr lang="it-IT" sz="3600" dirty="0" err="1"/>
              <a:t>Economics</a:t>
            </a:r>
            <a:r>
              <a:rPr lang="it-IT" sz="3600" dirty="0"/>
              <a:t> - News</a:t>
            </a:r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24"/>
          </p:nvPr>
        </p:nvSpPr>
        <p:spPr>
          <a:xfrm>
            <a:off x="11517096" y="264663"/>
            <a:ext cx="390832" cy="365125"/>
          </a:xfrm>
        </p:spPr>
        <p:txBody>
          <a:bodyPr/>
          <a:lstStyle/>
          <a:p>
            <a:fld id="{D0E794C5-CFEB-3842-8F7D-08EB0399D041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42091-07E0-4F0D-A5A6-96D6034EF003}"/>
              </a:ext>
            </a:extLst>
          </p:cNvPr>
          <p:cNvSpPr txBox="1">
            <a:spLocks noChangeAspect="1"/>
          </p:cNvSpPr>
          <p:nvPr/>
        </p:nvSpPr>
        <p:spPr>
          <a:xfrm>
            <a:off x="144378" y="1022684"/>
            <a:ext cx="4727425" cy="52298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1">
              <a:lnSpc>
                <a:spcPct val="300000"/>
              </a:lnSpc>
            </a:pPr>
            <a:endParaRPr lang="it-IT" sz="2000" dirty="0"/>
          </a:p>
          <a:p>
            <a:pPr lvl="1">
              <a:lnSpc>
                <a:spcPct val="150000"/>
              </a:lnSpc>
            </a:pPr>
            <a:r>
              <a:rPr lang="it-IT" sz="2000" dirty="0"/>
              <a:t>LA sezione News prevede la gestione dei seguenti: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000" dirty="0"/>
              <a:t>News Corporate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000" dirty="0" err="1"/>
              <a:t>Eventi</a:t>
            </a:r>
            <a:endParaRPr lang="e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000" dirty="0"/>
              <a:t>Template news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000" dirty="0"/>
              <a:t>Content Editor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20AF392-10E0-DB4C-8415-E774A2EE7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638500"/>
              </p:ext>
            </p:extLst>
          </p:nvPr>
        </p:nvGraphicFramePr>
        <p:xfrm>
          <a:off x="144378" y="5543923"/>
          <a:ext cx="495434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174">
                  <a:extLst>
                    <a:ext uri="{9D8B030D-6E8A-4147-A177-3AD203B41FA5}">
                      <a16:colId xmlns:a16="http://schemas.microsoft.com/office/drawing/2014/main" val="2350962516"/>
                    </a:ext>
                  </a:extLst>
                </a:gridCol>
                <a:gridCol w="2477174">
                  <a:extLst>
                    <a:ext uri="{9D8B030D-6E8A-4147-A177-3AD203B41FA5}">
                      <a16:colId xmlns:a16="http://schemas.microsoft.com/office/drawing/2014/main" val="297759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Funzionalità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Costi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89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18.000 Euro</a:t>
                      </a:r>
                    </a:p>
                    <a:p>
                      <a:pPr algn="ctr"/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310043"/>
                  </a:ext>
                </a:extLst>
              </a:tr>
            </a:tbl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197B8DA2-DF5C-5E4B-B7F1-7643AAB1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382" y="1022684"/>
            <a:ext cx="6930618" cy="58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82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/>
          <p:cNvSpPr>
            <a:spLocks noGrp="1"/>
          </p:cNvSpPr>
          <p:nvPr>
            <p:ph type="body" sz="quarter" idx="10"/>
          </p:nvPr>
        </p:nvSpPr>
        <p:spPr>
          <a:xfrm>
            <a:off x="1707233" y="496888"/>
            <a:ext cx="9215871" cy="665990"/>
          </a:xfrm>
        </p:spPr>
        <p:txBody>
          <a:bodyPr>
            <a:normAutofit/>
          </a:bodyPr>
          <a:lstStyle/>
          <a:p>
            <a:r>
              <a:rPr lang="it-IT" sz="3600" dirty="0" err="1"/>
              <a:t>Economics</a:t>
            </a:r>
            <a:r>
              <a:rPr lang="it-IT" sz="3600" dirty="0"/>
              <a:t> - WIKI</a:t>
            </a:r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24"/>
          </p:nvPr>
        </p:nvSpPr>
        <p:spPr>
          <a:xfrm>
            <a:off x="11517096" y="264663"/>
            <a:ext cx="390832" cy="365125"/>
          </a:xfrm>
        </p:spPr>
        <p:txBody>
          <a:bodyPr/>
          <a:lstStyle/>
          <a:p>
            <a:fld id="{D0E794C5-CFEB-3842-8F7D-08EB0399D041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42091-07E0-4F0D-A5A6-96D6034EF003}"/>
              </a:ext>
            </a:extLst>
          </p:cNvPr>
          <p:cNvSpPr txBox="1">
            <a:spLocks noChangeAspect="1"/>
          </p:cNvSpPr>
          <p:nvPr/>
        </p:nvSpPr>
        <p:spPr>
          <a:xfrm>
            <a:off x="144378" y="1022684"/>
            <a:ext cx="4727425" cy="52298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1">
              <a:lnSpc>
                <a:spcPct val="300000"/>
              </a:lnSpc>
            </a:pPr>
            <a:endParaRPr lang="it-IT" sz="2000" dirty="0"/>
          </a:p>
          <a:p>
            <a:pPr lvl="1">
              <a:lnSpc>
                <a:spcPct val="150000"/>
              </a:lnSpc>
            </a:pPr>
            <a:r>
              <a:rPr lang="it-IT" sz="2000" dirty="0"/>
              <a:t>Per quanto riguarda la predisposizione di una WIKI prevede le seguenti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Tag </a:t>
            </a:r>
            <a:r>
              <a:rPr lang="it-IT" sz="2000" dirty="0" err="1"/>
              <a:t>setting</a:t>
            </a:r>
            <a:r>
              <a:rPr lang="it-IT" sz="2000" dirty="0"/>
              <a:t>/Navigazione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Gestione Gruppi/permessi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Aggregazione per interessi/esclusiva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20AF392-10E0-DB4C-8415-E774A2EE7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998558"/>
              </p:ext>
            </p:extLst>
          </p:nvPr>
        </p:nvGraphicFramePr>
        <p:xfrm>
          <a:off x="144378" y="5543923"/>
          <a:ext cx="495434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174">
                  <a:extLst>
                    <a:ext uri="{9D8B030D-6E8A-4147-A177-3AD203B41FA5}">
                      <a16:colId xmlns:a16="http://schemas.microsoft.com/office/drawing/2014/main" val="2350962516"/>
                    </a:ext>
                  </a:extLst>
                </a:gridCol>
                <a:gridCol w="2477174">
                  <a:extLst>
                    <a:ext uri="{9D8B030D-6E8A-4147-A177-3AD203B41FA5}">
                      <a16:colId xmlns:a16="http://schemas.microsoft.com/office/drawing/2014/main" val="297759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Funzionalità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Costi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89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WIKI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17.000 Euro</a:t>
                      </a:r>
                    </a:p>
                    <a:p>
                      <a:pPr algn="ctr"/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310043"/>
                  </a:ext>
                </a:extLst>
              </a:tr>
            </a:tbl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59E5DC75-6E34-4C4D-B30D-D5F6DEC2E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726" y="1681963"/>
            <a:ext cx="6949530" cy="436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2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/>
          <p:cNvSpPr>
            <a:spLocks noGrp="1"/>
          </p:cNvSpPr>
          <p:nvPr>
            <p:ph type="body" sz="quarter" idx="10"/>
          </p:nvPr>
        </p:nvSpPr>
        <p:spPr>
          <a:xfrm>
            <a:off x="1707233" y="496888"/>
            <a:ext cx="9215871" cy="665990"/>
          </a:xfrm>
        </p:spPr>
        <p:txBody>
          <a:bodyPr>
            <a:normAutofit/>
          </a:bodyPr>
          <a:lstStyle/>
          <a:p>
            <a:r>
              <a:rPr lang="it-IT" sz="3600" dirty="0" err="1"/>
              <a:t>Economics</a:t>
            </a:r>
            <a:r>
              <a:rPr lang="it-IT" sz="3600" dirty="0"/>
              <a:t> - Processi</a:t>
            </a:r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24"/>
          </p:nvPr>
        </p:nvSpPr>
        <p:spPr>
          <a:xfrm>
            <a:off x="11517096" y="264663"/>
            <a:ext cx="390832" cy="365125"/>
          </a:xfrm>
        </p:spPr>
        <p:txBody>
          <a:bodyPr/>
          <a:lstStyle/>
          <a:p>
            <a:fld id="{D0E794C5-CFEB-3842-8F7D-08EB0399D041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42091-07E0-4F0D-A5A6-96D6034EF003}"/>
              </a:ext>
            </a:extLst>
          </p:cNvPr>
          <p:cNvSpPr txBox="1">
            <a:spLocks noChangeAspect="1"/>
          </p:cNvSpPr>
          <p:nvPr/>
        </p:nvSpPr>
        <p:spPr>
          <a:xfrm>
            <a:off x="144378" y="1022684"/>
            <a:ext cx="11763549" cy="52298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1">
              <a:lnSpc>
                <a:spcPct val="300000"/>
              </a:lnSpc>
            </a:pPr>
            <a:endParaRPr lang="it-IT" sz="2000" dirty="0"/>
          </a:p>
          <a:p>
            <a:pPr lvl="1">
              <a:lnSpc>
                <a:spcPct val="150000"/>
              </a:lnSpc>
            </a:pPr>
            <a:r>
              <a:rPr lang="it-IT" sz="2000" dirty="0"/>
              <a:t>Sono previsti  in questo componente la realizzazione dei seguenti: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Processo Qualità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Definizione processo e logiche applicative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JOB </a:t>
            </a:r>
            <a:r>
              <a:rPr lang="it-IT" sz="2000" dirty="0" err="1"/>
              <a:t>Posting</a:t>
            </a:r>
            <a:endParaRPr lang="it-IT" sz="2000" dirty="0"/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Definizione Processo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Realizzazione </a:t>
            </a:r>
            <a:r>
              <a:rPr lang="it-IT" sz="2000" dirty="0" err="1"/>
              <a:t>Template</a:t>
            </a:r>
            <a:r>
              <a:rPr lang="it-IT" sz="2000" dirty="0"/>
              <a:t> per la richiesta e Risposta ad annuncio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20AF392-10E0-DB4C-8415-E774A2EE7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822324"/>
              </p:ext>
            </p:extLst>
          </p:nvPr>
        </p:nvGraphicFramePr>
        <p:xfrm>
          <a:off x="1268843" y="4695147"/>
          <a:ext cx="669187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5935">
                  <a:extLst>
                    <a:ext uri="{9D8B030D-6E8A-4147-A177-3AD203B41FA5}">
                      <a16:colId xmlns:a16="http://schemas.microsoft.com/office/drawing/2014/main" val="2350962516"/>
                    </a:ext>
                  </a:extLst>
                </a:gridCol>
                <a:gridCol w="3345936">
                  <a:extLst>
                    <a:ext uri="{9D8B030D-6E8A-4147-A177-3AD203B41FA5}">
                      <a16:colId xmlns:a16="http://schemas.microsoft.com/office/drawing/2014/main" val="297759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Funzionalità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Costi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89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PROCESSO QUALITA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12.500 Euro</a:t>
                      </a:r>
                    </a:p>
                    <a:p>
                      <a:pPr algn="ctr"/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310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Job </a:t>
                      </a:r>
                      <a:r>
                        <a:rPr lang="it-IT" dirty="0" err="1"/>
                        <a:t>Posting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9.000 Euro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6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331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/>
          <p:cNvSpPr>
            <a:spLocks noGrp="1"/>
          </p:cNvSpPr>
          <p:nvPr>
            <p:ph type="body" sz="quarter" idx="10"/>
          </p:nvPr>
        </p:nvSpPr>
        <p:spPr>
          <a:xfrm>
            <a:off x="1707233" y="496888"/>
            <a:ext cx="9215871" cy="665990"/>
          </a:xfrm>
        </p:spPr>
        <p:txBody>
          <a:bodyPr>
            <a:normAutofit/>
          </a:bodyPr>
          <a:lstStyle/>
          <a:p>
            <a:r>
              <a:rPr lang="it-IT" sz="3600" dirty="0" err="1"/>
              <a:t>Economics</a:t>
            </a:r>
            <a:r>
              <a:rPr lang="it-IT" sz="3600" dirty="0"/>
              <a:t> - Documentale</a:t>
            </a:r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24"/>
          </p:nvPr>
        </p:nvSpPr>
        <p:spPr>
          <a:xfrm>
            <a:off x="11517096" y="264663"/>
            <a:ext cx="390832" cy="365125"/>
          </a:xfrm>
        </p:spPr>
        <p:txBody>
          <a:bodyPr/>
          <a:lstStyle/>
          <a:p>
            <a:fld id="{D0E794C5-CFEB-3842-8F7D-08EB0399D041}" type="slidenum">
              <a:rPr lang="it-IT" smtClean="0"/>
              <a:pPr/>
              <a:t>19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42091-07E0-4F0D-A5A6-96D6034EF003}"/>
              </a:ext>
            </a:extLst>
          </p:cNvPr>
          <p:cNvSpPr txBox="1">
            <a:spLocks noChangeAspect="1"/>
          </p:cNvSpPr>
          <p:nvPr/>
        </p:nvSpPr>
        <p:spPr>
          <a:xfrm>
            <a:off x="144378" y="1022684"/>
            <a:ext cx="11763549" cy="52298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1">
              <a:lnSpc>
                <a:spcPct val="300000"/>
              </a:lnSpc>
            </a:pPr>
            <a:endParaRPr lang="it-IT" sz="2000" dirty="0"/>
          </a:p>
          <a:p>
            <a:pPr lvl="1">
              <a:lnSpc>
                <a:spcPct val="150000"/>
              </a:lnSpc>
            </a:pPr>
            <a:r>
              <a:rPr lang="it-IT" sz="2000" dirty="0"/>
              <a:t>Sono previsti, per la gestione documentate su </a:t>
            </a:r>
            <a:r>
              <a:rPr lang="it-IT" sz="2000" dirty="0" err="1"/>
              <a:t>Sharepoint</a:t>
            </a:r>
            <a:r>
              <a:rPr lang="it-IT" sz="2000" dirty="0"/>
              <a:t> aziendale i seguenti: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Miigrazione</a:t>
            </a:r>
            <a:r>
              <a:rPr lang="it-IT" sz="2000" dirty="0"/>
              <a:t> degli attuali documenti presenti su </a:t>
            </a:r>
            <a:r>
              <a:rPr lang="it-IT" sz="2000" dirty="0" err="1"/>
              <a:t>Gdrive</a:t>
            </a:r>
            <a:endParaRPr lang="it-IT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Search</a:t>
            </a:r>
            <a:r>
              <a:rPr lang="it-IT" sz="2000" dirty="0"/>
              <a:t> Engine </a:t>
            </a:r>
            <a:r>
              <a:rPr lang="it-IT" sz="2000" dirty="0" err="1"/>
              <a:t>Configuration</a:t>
            </a:r>
            <a:r>
              <a:rPr lang="it-IT" sz="2000" dirty="0"/>
              <a:t>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Search</a:t>
            </a:r>
            <a:r>
              <a:rPr lang="it-IT" sz="2000" dirty="0"/>
              <a:t> Engine layout </a:t>
            </a:r>
            <a:r>
              <a:rPr lang="it-IT" sz="2000" dirty="0" err="1"/>
              <a:t>review</a:t>
            </a:r>
            <a:endParaRPr lang="it-IT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landing</a:t>
            </a:r>
            <a:r>
              <a:rPr lang="it-IT" sz="2000" dirty="0"/>
              <a:t> page per Consultazione documenti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Predisposizione </a:t>
            </a:r>
            <a:r>
              <a:rPr lang="it-IT" sz="2000" dirty="0" err="1"/>
              <a:t>form</a:t>
            </a:r>
            <a:r>
              <a:rPr lang="it-IT" sz="2000" dirty="0"/>
              <a:t> per consentire upload documenti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20AF392-10E0-DB4C-8415-E774A2EE7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470956"/>
              </p:ext>
            </p:extLst>
          </p:nvPr>
        </p:nvGraphicFramePr>
        <p:xfrm>
          <a:off x="654246" y="5241599"/>
          <a:ext cx="669187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5935">
                  <a:extLst>
                    <a:ext uri="{9D8B030D-6E8A-4147-A177-3AD203B41FA5}">
                      <a16:colId xmlns:a16="http://schemas.microsoft.com/office/drawing/2014/main" val="2350962516"/>
                    </a:ext>
                  </a:extLst>
                </a:gridCol>
                <a:gridCol w="3345936">
                  <a:extLst>
                    <a:ext uri="{9D8B030D-6E8A-4147-A177-3AD203B41FA5}">
                      <a16:colId xmlns:a16="http://schemas.microsoft.com/office/drawing/2014/main" val="297759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Funzionalità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Costi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89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DOCUMENTALE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16.000 Euro</a:t>
                      </a:r>
                    </a:p>
                    <a:p>
                      <a:pPr algn="ctr"/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310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338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2"/>
          </p:nvPr>
        </p:nvSpPr>
        <p:spPr>
          <a:xfrm>
            <a:off x="977234" y="892476"/>
            <a:ext cx="3319462" cy="1428684"/>
          </a:xfrm>
        </p:spPr>
        <p:txBody>
          <a:bodyPr anchor="ctr"/>
          <a:lstStyle/>
          <a:p>
            <a:r>
              <a:rPr lang="it-IT" dirty="0"/>
              <a:t>Agenda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/>
          <a:p>
            <a:fld id="{D0E794C5-CFEB-3842-8F7D-08EB0399D041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9"/>
          </p:nvPr>
        </p:nvSpPr>
        <p:spPr>
          <a:xfrm>
            <a:off x="977234" y="2469931"/>
            <a:ext cx="4967988" cy="3390493"/>
          </a:xfrm>
        </p:spPr>
        <p:txBody>
          <a:bodyPr/>
          <a:lstStyle/>
          <a:p>
            <a:pPr marL="285750" indent="-285750">
              <a:buClr>
                <a:srgbClr val="BCA758"/>
              </a:buClr>
              <a:buFont typeface="Arial" panose="020B0604020202020204" pitchFamily="34" charset="0"/>
              <a:buChar char="•"/>
            </a:pPr>
            <a:r>
              <a:rPr lang="it-IT" sz="2400" dirty="0"/>
              <a:t>Sintesi</a:t>
            </a:r>
          </a:p>
          <a:p>
            <a:pPr marL="285750" indent="-285750">
              <a:buClr>
                <a:srgbClr val="BCA758"/>
              </a:buClr>
              <a:buFont typeface="Arial" panose="020B0604020202020204" pitchFamily="34" charset="0"/>
              <a:buChar char="•"/>
            </a:pPr>
            <a:r>
              <a:rPr lang="it-IT" sz="2400" dirty="0"/>
              <a:t>Requisiti</a:t>
            </a:r>
          </a:p>
          <a:p>
            <a:pPr marL="285750" indent="-285750">
              <a:buClr>
                <a:srgbClr val="BCA758"/>
              </a:buClr>
              <a:buFont typeface="Arial" panose="020B0604020202020204" pitchFamily="34" charset="0"/>
              <a:buChar char="•"/>
            </a:pPr>
            <a:r>
              <a:rPr lang="it-IT" sz="2400" dirty="0"/>
              <a:t>Considerazioni </a:t>
            </a:r>
          </a:p>
          <a:p>
            <a:pPr marL="285750" indent="-285750">
              <a:buClr>
                <a:srgbClr val="BCA758"/>
              </a:buClr>
              <a:buFont typeface="Arial" panose="020B0604020202020204" pitchFamily="34" charset="0"/>
              <a:buChar char="•"/>
            </a:pPr>
            <a:r>
              <a:rPr lang="it-IT" sz="2400" dirty="0"/>
              <a:t>Layout </a:t>
            </a:r>
          </a:p>
          <a:p>
            <a:pPr marL="285750" indent="-285750">
              <a:buClr>
                <a:srgbClr val="BCA758"/>
              </a:buClr>
              <a:buFont typeface="Arial" panose="020B0604020202020204" pitchFamily="34" charset="0"/>
              <a:buChar char="•"/>
            </a:pPr>
            <a:r>
              <a:rPr lang="it-IT" sz="2400" dirty="0" err="1"/>
              <a:t>Constraints</a:t>
            </a:r>
            <a:endParaRPr lang="it-IT" sz="2400" dirty="0"/>
          </a:p>
          <a:p>
            <a:pPr marL="285750" indent="-285750">
              <a:buClr>
                <a:srgbClr val="BCA758"/>
              </a:buClr>
              <a:buFont typeface="Arial" panose="020B0604020202020204" pitchFamily="34" charset="0"/>
              <a:buChar char="•"/>
            </a:pPr>
            <a:r>
              <a:rPr lang="it-IT" sz="2400" dirty="0"/>
              <a:t>Costi</a:t>
            </a:r>
          </a:p>
        </p:txBody>
      </p:sp>
      <p:sp>
        <p:nvSpPr>
          <p:cNvPr id="6" name="Segnaposto immagine 5">
            <a:extLst>
              <a:ext uri="{FF2B5EF4-FFF2-40B4-BE49-F238E27FC236}">
                <a16:creationId xmlns:a16="http://schemas.microsoft.com/office/drawing/2014/main" id="{7B295C64-46B5-3C4E-88A3-BA0F64A6A17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</p:spTree>
    <p:extLst>
      <p:ext uri="{BB962C8B-B14F-4D97-AF65-F5344CB8AC3E}">
        <p14:creationId xmlns:p14="http://schemas.microsoft.com/office/powerpoint/2010/main" val="529545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/>
          <p:cNvSpPr>
            <a:spLocks noGrp="1"/>
          </p:cNvSpPr>
          <p:nvPr>
            <p:ph type="body" sz="quarter" idx="10"/>
          </p:nvPr>
        </p:nvSpPr>
        <p:spPr>
          <a:xfrm>
            <a:off x="1707233" y="496888"/>
            <a:ext cx="9215871" cy="665990"/>
          </a:xfrm>
        </p:spPr>
        <p:txBody>
          <a:bodyPr>
            <a:normAutofit/>
          </a:bodyPr>
          <a:lstStyle/>
          <a:p>
            <a:r>
              <a:rPr lang="it-IT" sz="3600" dirty="0" err="1"/>
              <a:t>Economics</a:t>
            </a:r>
            <a:r>
              <a:rPr lang="it-IT" sz="3600" dirty="0"/>
              <a:t> - VIDEO</a:t>
            </a:r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24"/>
          </p:nvPr>
        </p:nvSpPr>
        <p:spPr>
          <a:xfrm>
            <a:off x="11517096" y="264663"/>
            <a:ext cx="390832" cy="365125"/>
          </a:xfrm>
        </p:spPr>
        <p:txBody>
          <a:bodyPr/>
          <a:lstStyle/>
          <a:p>
            <a:fld id="{D0E794C5-CFEB-3842-8F7D-08EB0399D041}" type="slidenum">
              <a:rPr lang="it-IT" smtClean="0"/>
              <a:pPr/>
              <a:t>20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42091-07E0-4F0D-A5A6-96D6034EF003}"/>
              </a:ext>
            </a:extLst>
          </p:cNvPr>
          <p:cNvSpPr txBox="1">
            <a:spLocks noChangeAspect="1"/>
          </p:cNvSpPr>
          <p:nvPr/>
        </p:nvSpPr>
        <p:spPr>
          <a:xfrm>
            <a:off x="144378" y="1022684"/>
            <a:ext cx="11763549" cy="52298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1">
              <a:lnSpc>
                <a:spcPct val="300000"/>
              </a:lnSpc>
            </a:pPr>
            <a:endParaRPr lang="it-IT" sz="2000" dirty="0"/>
          </a:p>
          <a:p>
            <a:pPr lvl="1">
              <a:lnSpc>
                <a:spcPct val="150000"/>
              </a:lnSpc>
            </a:pPr>
            <a:r>
              <a:rPr lang="it-IT" sz="2000" dirty="0"/>
              <a:t>La predisposizione di una sezione Video prevede la realizzazione dei seguenti componenti: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pagina di video </a:t>
            </a:r>
            <a:r>
              <a:rPr lang="it-IT" sz="2000" dirty="0" err="1"/>
              <a:t>gallery</a:t>
            </a:r>
            <a:endParaRPr lang="it-IT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Pagina di Amministrazione per la gestione dei contenuti (fornito da provider di streaming esterno) Predisposizione </a:t>
            </a:r>
            <a:r>
              <a:rPr lang="it-IT" sz="2000" dirty="0" err="1"/>
              <a:t>form</a:t>
            </a:r>
            <a:r>
              <a:rPr lang="it-IT" sz="2000" dirty="0"/>
              <a:t> per consentire upload documenti</a:t>
            </a: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20AF392-10E0-DB4C-8415-E774A2EE7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540797"/>
              </p:ext>
            </p:extLst>
          </p:nvPr>
        </p:nvGraphicFramePr>
        <p:xfrm>
          <a:off x="654246" y="5241599"/>
          <a:ext cx="669187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5935">
                  <a:extLst>
                    <a:ext uri="{9D8B030D-6E8A-4147-A177-3AD203B41FA5}">
                      <a16:colId xmlns:a16="http://schemas.microsoft.com/office/drawing/2014/main" val="2350962516"/>
                    </a:ext>
                  </a:extLst>
                </a:gridCol>
                <a:gridCol w="3345936">
                  <a:extLst>
                    <a:ext uri="{9D8B030D-6E8A-4147-A177-3AD203B41FA5}">
                      <a16:colId xmlns:a16="http://schemas.microsoft.com/office/drawing/2014/main" val="297759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Funzionalità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Costi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89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8.500 Euro</a:t>
                      </a:r>
                    </a:p>
                    <a:p>
                      <a:pPr algn="ctr"/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310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492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/>
          <p:cNvSpPr>
            <a:spLocks noGrp="1"/>
          </p:cNvSpPr>
          <p:nvPr>
            <p:ph type="body" sz="quarter" idx="10"/>
          </p:nvPr>
        </p:nvSpPr>
        <p:spPr>
          <a:xfrm>
            <a:off x="1707233" y="496888"/>
            <a:ext cx="9215871" cy="665990"/>
          </a:xfrm>
        </p:spPr>
        <p:txBody>
          <a:bodyPr>
            <a:normAutofit/>
          </a:bodyPr>
          <a:lstStyle/>
          <a:p>
            <a:r>
              <a:rPr lang="it-IT" sz="3600" dirty="0" err="1"/>
              <a:t>Economics</a:t>
            </a:r>
            <a:r>
              <a:rPr lang="it-IT" sz="3600" dirty="0"/>
              <a:t> - TOTALE</a:t>
            </a:r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24"/>
          </p:nvPr>
        </p:nvSpPr>
        <p:spPr>
          <a:xfrm>
            <a:off x="11517096" y="264663"/>
            <a:ext cx="390832" cy="365125"/>
          </a:xfrm>
        </p:spPr>
        <p:txBody>
          <a:bodyPr/>
          <a:lstStyle/>
          <a:p>
            <a:fld id="{D0E794C5-CFEB-3842-8F7D-08EB0399D041}" type="slidenum">
              <a:rPr lang="it-IT" smtClean="0"/>
              <a:pPr/>
              <a:t>21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42091-07E0-4F0D-A5A6-96D6034EF003}"/>
              </a:ext>
            </a:extLst>
          </p:cNvPr>
          <p:cNvSpPr txBox="1">
            <a:spLocks noChangeAspect="1"/>
          </p:cNvSpPr>
          <p:nvPr/>
        </p:nvSpPr>
        <p:spPr>
          <a:xfrm>
            <a:off x="144379" y="1867256"/>
            <a:ext cx="5951621" cy="312348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1">
              <a:lnSpc>
                <a:spcPct val="300000"/>
              </a:lnSpc>
            </a:pPr>
            <a:r>
              <a:rPr lang="it-IT" sz="2000" dirty="0"/>
              <a:t>La realizzazione della nuova Intranet Celli </a:t>
            </a:r>
            <a:br>
              <a:rPr lang="it-IT" sz="2000" dirty="0"/>
            </a:br>
            <a:r>
              <a:rPr lang="it-IT" sz="2000" dirty="0"/>
              <a:t>su tecnologia </a:t>
            </a:r>
            <a:r>
              <a:rPr lang="it-IT" sz="2000" dirty="0" err="1"/>
              <a:t>Sharepoint</a:t>
            </a:r>
            <a:r>
              <a:rPr lang="it-IT" sz="2000" dirty="0"/>
              <a:t> </a:t>
            </a:r>
          </a:p>
          <a:p>
            <a:pPr lvl="1">
              <a:lnSpc>
                <a:spcPct val="300000"/>
              </a:lnSpc>
            </a:pPr>
            <a:r>
              <a:rPr lang="it-IT" sz="2000" dirty="0"/>
              <a:t>ha un costo complessivo pari a  </a:t>
            </a:r>
            <a:r>
              <a:rPr lang="it-IT" sz="2000" b="1" i="1" dirty="0"/>
              <a:t>152.000 Euro</a:t>
            </a:r>
            <a:r>
              <a:rPr lang="it-IT" sz="2000" dirty="0"/>
              <a:t>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D51FBE6-4B40-0545-8276-E7BDDBC95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859" y="1957093"/>
            <a:ext cx="4878257" cy="312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11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8"/>
          </p:nvPr>
        </p:nvSpPr>
        <p:spPr>
          <a:xfrm>
            <a:off x="11517096" y="264663"/>
            <a:ext cx="390832" cy="365125"/>
          </a:xfrm>
        </p:spPr>
        <p:txBody>
          <a:bodyPr/>
          <a:lstStyle/>
          <a:p>
            <a:fld id="{D0E794C5-CFEB-3842-8F7D-08EB0399D041}" type="slidenum">
              <a:rPr lang="it-IT" smtClean="0"/>
              <a:pPr/>
              <a:t>22</a:t>
            </a:fld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26912F7-16C5-FF47-AF80-8D8A57801B83}"/>
              </a:ext>
            </a:extLst>
          </p:cNvPr>
          <p:cNvSpPr txBox="1"/>
          <p:nvPr/>
        </p:nvSpPr>
        <p:spPr>
          <a:xfrm>
            <a:off x="4487778" y="2962018"/>
            <a:ext cx="3441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955060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/>
          <p:cNvSpPr>
            <a:spLocks noGrp="1"/>
          </p:cNvSpPr>
          <p:nvPr>
            <p:ph type="body" sz="quarter" idx="10"/>
          </p:nvPr>
        </p:nvSpPr>
        <p:spPr>
          <a:xfrm>
            <a:off x="1707233" y="496888"/>
            <a:ext cx="9215871" cy="665990"/>
          </a:xfrm>
        </p:spPr>
        <p:txBody>
          <a:bodyPr>
            <a:normAutofit/>
          </a:bodyPr>
          <a:lstStyle/>
          <a:p>
            <a:r>
              <a:rPr lang="it-IT" sz="3600" dirty="0"/>
              <a:t>Sintesi</a:t>
            </a:r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24"/>
          </p:nvPr>
        </p:nvSpPr>
        <p:spPr>
          <a:xfrm>
            <a:off x="11517096" y="264663"/>
            <a:ext cx="390832" cy="365125"/>
          </a:xfrm>
        </p:spPr>
        <p:txBody>
          <a:bodyPr/>
          <a:lstStyle/>
          <a:p>
            <a:fld id="{D0E794C5-CFEB-3842-8F7D-08EB0399D041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62F3D-D064-475E-97D0-37103FB366B2}"/>
              </a:ext>
            </a:extLst>
          </p:cNvPr>
          <p:cNvSpPr txBox="1"/>
          <p:nvPr/>
        </p:nvSpPr>
        <p:spPr>
          <a:xfrm>
            <a:off x="1707233" y="1400699"/>
            <a:ext cx="9055359" cy="496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42091-07E0-4F0D-A5A6-96D6034EF003}"/>
              </a:ext>
            </a:extLst>
          </p:cNvPr>
          <p:cNvSpPr txBox="1">
            <a:spLocks noChangeAspect="1"/>
          </p:cNvSpPr>
          <p:nvPr/>
        </p:nvSpPr>
        <p:spPr>
          <a:xfrm>
            <a:off x="2668428" y="2368511"/>
            <a:ext cx="7464114" cy="212097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it-IT" sz="2000" dirty="0"/>
              <a:t>La nuova Intranet di Celli sarà il nuovo </a:t>
            </a:r>
            <a:r>
              <a:rPr lang="it-IT" sz="2000" dirty="0" err="1"/>
              <a:t>Workplace</a:t>
            </a:r>
            <a:r>
              <a:rPr lang="it-IT" sz="2000" dirty="0"/>
              <a:t> dove tutti i dipendenti potranno accedere alle comunicazioni interne e ai contenuti digitali, prenotare corsi ed eventi ed ai </a:t>
            </a:r>
            <a:r>
              <a:rPr lang="it-IT" sz="2000" dirty="0" err="1"/>
              <a:t>tools</a:t>
            </a:r>
            <a:r>
              <a:rPr lang="it-IT" sz="2000" dirty="0"/>
              <a:t> aziendali</a:t>
            </a:r>
          </a:p>
        </p:txBody>
      </p:sp>
    </p:spTree>
    <p:extLst>
      <p:ext uri="{BB962C8B-B14F-4D97-AF65-F5344CB8AC3E}">
        <p14:creationId xmlns:p14="http://schemas.microsoft.com/office/powerpoint/2010/main" val="30290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/>
          <p:cNvSpPr>
            <a:spLocks noGrp="1"/>
          </p:cNvSpPr>
          <p:nvPr>
            <p:ph type="body" sz="quarter" idx="10"/>
          </p:nvPr>
        </p:nvSpPr>
        <p:spPr>
          <a:xfrm>
            <a:off x="1707233" y="496888"/>
            <a:ext cx="9215871" cy="665990"/>
          </a:xfrm>
        </p:spPr>
        <p:txBody>
          <a:bodyPr>
            <a:normAutofit/>
          </a:bodyPr>
          <a:lstStyle/>
          <a:p>
            <a:r>
              <a:rPr lang="it-IT" sz="3600" dirty="0"/>
              <a:t>Descrizione Generale</a:t>
            </a:r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24"/>
          </p:nvPr>
        </p:nvSpPr>
        <p:spPr>
          <a:xfrm>
            <a:off x="11517096" y="264663"/>
            <a:ext cx="390832" cy="365125"/>
          </a:xfrm>
        </p:spPr>
        <p:txBody>
          <a:bodyPr/>
          <a:lstStyle/>
          <a:p>
            <a:fld id="{D0E794C5-CFEB-3842-8F7D-08EB0399D041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62F3D-D064-475E-97D0-37103FB366B2}"/>
              </a:ext>
            </a:extLst>
          </p:cNvPr>
          <p:cNvSpPr txBox="1"/>
          <p:nvPr/>
        </p:nvSpPr>
        <p:spPr>
          <a:xfrm>
            <a:off x="1707233" y="1400699"/>
            <a:ext cx="9055359" cy="496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42091-07E0-4F0D-A5A6-96D6034EF003}"/>
              </a:ext>
            </a:extLst>
          </p:cNvPr>
          <p:cNvSpPr txBox="1">
            <a:spLocks noChangeAspect="1"/>
          </p:cNvSpPr>
          <p:nvPr/>
        </p:nvSpPr>
        <p:spPr>
          <a:xfrm>
            <a:off x="144379" y="1022684"/>
            <a:ext cx="11576597" cy="57150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La </a:t>
            </a:r>
            <a:r>
              <a:rPr lang="en-US" sz="2000" dirty="0" err="1"/>
              <a:t>nuova</a:t>
            </a:r>
            <a:r>
              <a:rPr lang="en-US" sz="2000" dirty="0"/>
              <a:t> intranet </a:t>
            </a:r>
            <a:r>
              <a:rPr lang="en-US" sz="2000" dirty="0" err="1"/>
              <a:t>sarà</a:t>
            </a:r>
            <a:r>
              <a:rPr lang="en-US" sz="2000" dirty="0"/>
              <a:t> </a:t>
            </a:r>
            <a:r>
              <a:rPr lang="en-US" sz="2000" dirty="0" err="1"/>
              <a:t>caratterizzata</a:t>
            </a:r>
            <a:r>
              <a:rPr lang="en-US" sz="2000" dirty="0"/>
              <a:t> </a:t>
            </a:r>
            <a:r>
              <a:rPr lang="en-US" sz="2000" dirty="0" err="1"/>
              <a:t>dai</a:t>
            </a:r>
            <a:r>
              <a:rPr lang="en-US" sz="2000" dirty="0"/>
              <a:t> </a:t>
            </a:r>
            <a:r>
              <a:rPr lang="en-US" sz="2000" dirty="0" err="1"/>
              <a:t>seguenti</a:t>
            </a:r>
            <a:r>
              <a:rPr lang="en-US" sz="2000" dirty="0"/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 layout in base a </a:t>
            </a:r>
            <a:r>
              <a:rPr lang="en-US" sz="2000" dirty="0" err="1"/>
              <a:t>quanto</a:t>
            </a:r>
            <a:r>
              <a:rPr lang="en-US" sz="2000" dirty="0"/>
              <a:t> </a:t>
            </a:r>
            <a:r>
              <a:rPr lang="en-US" sz="2000" dirty="0" err="1"/>
              <a:t>previsto</a:t>
            </a:r>
            <a:r>
              <a:rPr lang="en-US" sz="2000" dirty="0"/>
              <a:t> </a:t>
            </a:r>
            <a:r>
              <a:rPr lang="en-US" sz="2000" dirty="0" err="1"/>
              <a:t>dalla</a:t>
            </a:r>
            <a:r>
              <a:rPr lang="en-US" sz="2000" dirty="0"/>
              <a:t> </a:t>
            </a:r>
            <a:r>
              <a:rPr lang="en-US" sz="2000" dirty="0" err="1"/>
              <a:t>linea</a:t>
            </a:r>
            <a:r>
              <a:rPr lang="en-US" sz="2000" dirty="0"/>
              <a:t> </a:t>
            </a:r>
            <a:r>
              <a:rPr lang="en-US" sz="2000" dirty="0" err="1"/>
              <a:t>guida</a:t>
            </a:r>
            <a:r>
              <a:rPr lang="en-US" sz="2000" dirty="0"/>
              <a:t> Celli </a:t>
            </a:r>
            <a:r>
              <a:rPr lang="en-US" sz="2000" dirty="0" err="1"/>
              <a:t>ed</a:t>
            </a:r>
            <a:r>
              <a:rPr lang="en-US" sz="2000" dirty="0"/>
              <a:t> </a:t>
            </a:r>
            <a:r>
              <a:rPr lang="en-US" sz="2000" dirty="0" err="1"/>
              <a:t>AcquaAlma</a:t>
            </a:r>
            <a:endParaRPr lang="en-US" sz="20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Un’ </a:t>
            </a:r>
            <a:r>
              <a:rPr lang="en-US" sz="2000" dirty="0" err="1"/>
              <a:t>infrastuttura</a:t>
            </a:r>
            <a:r>
              <a:rPr lang="en-US" sz="2000" dirty="0"/>
              <a:t> </a:t>
            </a:r>
            <a:r>
              <a:rPr lang="en-US" sz="2000" dirty="0" err="1"/>
              <a:t>Sharepoint</a:t>
            </a:r>
            <a:r>
              <a:rPr lang="en-US" sz="2000" dirty="0"/>
              <a:t> on Cloud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Punto di accesso </a:t>
            </a:r>
            <a:r>
              <a:rPr lang="en-US" sz="2000" dirty="0" err="1"/>
              <a:t>unico</a:t>
            </a:r>
            <a:r>
              <a:rPr lang="en-US" sz="2000" dirty="0"/>
              <a:t> – </a:t>
            </a:r>
            <a:r>
              <a:rPr lang="en-US" sz="2000" dirty="0" err="1"/>
              <a:t>tramite</a:t>
            </a:r>
            <a:r>
              <a:rPr lang="en-US" sz="2000" dirty="0"/>
              <a:t> link -  vs </a:t>
            </a:r>
            <a:r>
              <a:rPr lang="en-US" sz="2000" dirty="0" err="1"/>
              <a:t>gli</a:t>
            </a:r>
            <a:r>
              <a:rPr lang="en-US" sz="2000" dirty="0"/>
              <a:t> </a:t>
            </a:r>
            <a:r>
              <a:rPr lang="en-US" sz="2000" dirty="0" err="1"/>
              <a:t>applicativi</a:t>
            </a:r>
            <a:r>
              <a:rPr lang="en-US" sz="2000" dirty="0"/>
              <a:t> </a:t>
            </a:r>
            <a:r>
              <a:rPr lang="en-US" sz="2000" dirty="0" err="1"/>
              <a:t>aziendali</a:t>
            </a:r>
            <a:r>
              <a:rPr lang="en-US" sz="2000" dirty="0"/>
              <a:t> in base al </a:t>
            </a:r>
            <a:r>
              <a:rPr lang="en-US" sz="2000" dirty="0" err="1"/>
              <a:t>profilo</a:t>
            </a:r>
            <a:endParaRPr lang="en-US" sz="20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Accesso a </a:t>
            </a:r>
            <a:r>
              <a:rPr lang="en-US" sz="2000" dirty="0" err="1"/>
              <a:t>strumenti</a:t>
            </a:r>
            <a:r>
              <a:rPr lang="en-US" sz="2000" dirty="0"/>
              <a:t> di Social </a:t>
            </a:r>
            <a:r>
              <a:rPr lang="en-US" sz="2000" dirty="0" err="1"/>
              <a:t>Comunication</a:t>
            </a:r>
            <a:r>
              <a:rPr lang="en-US" sz="2000" dirty="0"/>
              <a:t> </a:t>
            </a:r>
            <a:r>
              <a:rPr lang="en-US" sz="2000" dirty="0" err="1"/>
              <a:t>quali</a:t>
            </a:r>
            <a:r>
              <a:rPr lang="en-US" sz="2000" dirty="0"/>
              <a:t> Chat, Blog e Calendar share a </a:t>
            </a:r>
            <a:r>
              <a:rPr lang="en-US" sz="2000" dirty="0" err="1"/>
              <a:t>tra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team di </a:t>
            </a:r>
            <a:r>
              <a:rPr lang="en-US" sz="2000" dirty="0" err="1"/>
              <a:t>lavoro</a:t>
            </a:r>
            <a:endParaRPr lang="en-US" sz="20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L’accesso a processi (es. Qualità) che prevedono la predisposizione di un WF approvativo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8247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/>
          <p:cNvSpPr>
            <a:spLocks noGrp="1"/>
          </p:cNvSpPr>
          <p:nvPr>
            <p:ph type="body" sz="quarter" idx="10"/>
          </p:nvPr>
        </p:nvSpPr>
        <p:spPr>
          <a:xfrm>
            <a:off x="1707233" y="496888"/>
            <a:ext cx="9215871" cy="665990"/>
          </a:xfrm>
        </p:spPr>
        <p:txBody>
          <a:bodyPr>
            <a:normAutofit/>
          </a:bodyPr>
          <a:lstStyle/>
          <a:p>
            <a:r>
              <a:rPr lang="it-IT" sz="3600" dirty="0"/>
              <a:t>Descrizione Generale</a:t>
            </a:r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24"/>
          </p:nvPr>
        </p:nvSpPr>
        <p:spPr>
          <a:xfrm>
            <a:off x="11517096" y="264663"/>
            <a:ext cx="390832" cy="365125"/>
          </a:xfrm>
        </p:spPr>
        <p:txBody>
          <a:bodyPr/>
          <a:lstStyle/>
          <a:p>
            <a:fld id="{D0E794C5-CFEB-3842-8F7D-08EB0399D041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62F3D-D064-475E-97D0-37103FB366B2}"/>
              </a:ext>
            </a:extLst>
          </p:cNvPr>
          <p:cNvSpPr txBox="1"/>
          <p:nvPr/>
        </p:nvSpPr>
        <p:spPr>
          <a:xfrm>
            <a:off x="1707233" y="1400699"/>
            <a:ext cx="9055359" cy="496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042091-07E0-4F0D-A5A6-96D6034EF003}"/>
              </a:ext>
            </a:extLst>
          </p:cNvPr>
          <p:cNvSpPr txBox="1">
            <a:spLocks noChangeAspect="1"/>
          </p:cNvSpPr>
          <p:nvPr/>
        </p:nvSpPr>
        <p:spPr>
          <a:xfrm>
            <a:off x="144379" y="1022684"/>
            <a:ext cx="11576597" cy="57150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1">
              <a:lnSpc>
                <a:spcPct val="300000"/>
              </a:lnSpc>
            </a:pPr>
            <a:endParaRPr lang="it-IT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Punto unico di accesso per la documentazione siano questi migrati da </a:t>
            </a:r>
            <a:r>
              <a:rPr lang="it-IT" sz="2000" dirty="0" err="1"/>
              <a:t>Gdrive</a:t>
            </a:r>
            <a:r>
              <a:rPr lang="it-IT" sz="2000" dirty="0"/>
              <a:t> vs OneDrive che gli attuali già presenti su OneDrive</a:t>
            </a:r>
          </a:p>
          <a:p>
            <a:pPr marL="742950" lvl="1" indent="-28575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Essere aggiornati in merito a Notizie aziendali ed eventi Corporate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WIKI con informazioni di </a:t>
            </a:r>
            <a:r>
              <a:rPr lang="it-IT" sz="2000" dirty="0" err="1"/>
              <a:t>technical</a:t>
            </a:r>
            <a:r>
              <a:rPr lang="it-IT" sz="2000" dirty="0"/>
              <a:t> </a:t>
            </a:r>
            <a:r>
              <a:rPr lang="it-IT" sz="2000" dirty="0" err="1"/>
              <a:t>Issue</a:t>
            </a:r>
            <a:r>
              <a:rPr lang="it-IT" sz="2000" dirty="0"/>
              <a:t> in merito ai prodotti sia per il </a:t>
            </a:r>
            <a:r>
              <a:rPr lang="it-IT" sz="2000" dirty="0" err="1"/>
              <a:t>Customer</a:t>
            </a:r>
            <a:r>
              <a:rPr lang="it-IT" sz="2000" dirty="0"/>
              <a:t> Service che per i nuovi Dipendenti</a:t>
            </a:r>
          </a:p>
          <a:p>
            <a:pPr marL="742950" lvl="1" indent="-28575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La possibilità di visualizzare Job </a:t>
            </a:r>
            <a:r>
              <a:rPr lang="it-IT" sz="2000" dirty="0" err="1"/>
              <a:t>Posting</a:t>
            </a:r>
            <a:r>
              <a:rPr lang="it-IT" sz="2000" dirty="0"/>
              <a:t> e di potersi candidarsi</a:t>
            </a:r>
          </a:p>
        </p:txBody>
      </p:sp>
    </p:spTree>
    <p:extLst>
      <p:ext uri="{BB962C8B-B14F-4D97-AF65-F5344CB8AC3E}">
        <p14:creationId xmlns:p14="http://schemas.microsoft.com/office/powerpoint/2010/main" val="62255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immagine 9">
            <a:hlinkClick r:id="rId2"/>
          </p:cNvPr>
          <p:cNvPicPr preferRelativeResize="0">
            <a:picLocks noGrp="1" noChangeAspect="1"/>
          </p:cNvPicPr>
          <p:nvPr>
            <p:ph type="pic" sz="quarter" idx="19"/>
          </p:nvPr>
        </p:nvPicPr>
        <p:blipFill>
          <a:blip r:embed="rId3"/>
          <a:stretch>
            <a:fillRect/>
          </a:stretch>
        </p:blipFill>
        <p:spPr>
          <a:xfrm>
            <a:off x="1" y="0"/>
            <a:ext cx="5546557" cy="6858000"/>
          </a:xfrm>
        </p:spPr>
      </p:pic>
      <p:sp>
        <p:nvSpPr>
          <p:cNvPr id="7" name="Segnaposto numero diapositiva 6"/>
          <p:cNvSpPr>
            <a:spLocks noGrp="1"/>
          </p:cNvSpPr>
          <p:nvPr>
            <p:ph type="sldNum" sz="quarter" idx="20"/>
          </p:nvPr>
        </p:nvSpPr>
        <p:spPr>
          <a:xfrm>
            <a:off x="11517096" y="264663"/>
            <a:ext cx="390832" cy="365125"/>
          </a:xfrm>
        </p:spPr>
        <p:txBody>
          <a:bodyPr/>
          <a:lstStyle/>
          <a:p>
            <a:fld id="{D0E794C5-CFEB-3842-8F7D-08EB0399D041}" type="slidenum">
              <a:rPr lang="it-IT" smtClean="0"/>
              <a:pPr/>
              <a:t>6</a:t>
            </a:fld>
            <a:endParaRPr lang="it-IT" dirty="0"/>
          </a:p>
        </p:txBody>
      </p:sp>
      <p:pic>
        <p:nvPicPr>
          <p:cNvPr id="4" name="Segnaposto immagine 3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6"/>
          <a:stretch/>
        </p:blipFill>
        <p:spPr>
          <a:xfrm>
            <a:off x="9157460" y="3805084"/>
            <a:ext cx="3075635" cy="3089254"/>
          </a:xfrm>
        </p:spPr>
      </p:pic>
      <p:pic>
        <p:nvPicPr>
          <p:cNvPr id="11" name="Segnaposto immagine 10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3536" y="6213628"/>
            <a:ext cx="1911986" cy="589936"/>
          </a:xfrm>
        </p:spPr>
      </p:pic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92286927-C8D6-48EA-8DCB-630FE1C1EE90}"/>
              </a:ext>
            </a:extLst>
          </p:cNvPr>
          <p:cNvSpPr txBox="1">
            <a:spLocks/>
          </p:cNvSpPr>
          <p:nvPr/>
        </p:nvSpPr>
        <p:spPr>
          <a:xfrm>
            <a:off x="5702716" y="2779559"/>
            <a:ext cx="5545388" cy="20313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5400" dirty="0">
                <a:solidFill>
                  <a:srgbClr val="BCA758"/>
                </a:solidFill>
              </a:rPr>
              <a:t>Ipotesi </a:t>
            </a:r>
          </a:p>
          <a:p>
            <a:pPr algn="ctr"/>
            <a:r>
              <a:rPr lang="it-IT" sz="5400" dirty="0">
                <a:solidFill>
                  <a:srgbClr val="BCA758"/>
                </a:solidFill>
              </a:rPr>
              <a:t>di layout</a:t>
            </a:r>
          </a:p>
        </p:txBody>
      </p:sp>
    </p:spTree>
    <p:extLst>
      <p:ext uri="{BB962C8B-B14F-4D97-AF65-F5344CB8AC3E}">
        <p14:creationId xmlns:p14="http://schemas.microsoft.com/office/powerpoint/2010/main" val="1553090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BFEBB18-5F99-184C-A294-A7456DE1E9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CORE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491E57A-75A8-1143-933E-48031D7A0AB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it-IT" dirty="0"/>
              <a:t>Il layout riprende la struttura dal sito istituzionale </a:t>
            </a:r>
            <a:r>
              <a:rPr lang="it-IT" b="1" dirty="0"/>
              <a:t>Celli</a:t>
            </a:r>
            <a:r>
              <a:rPr lang="it-IT" dirty="0"/>
              <a:t> </a:t>
            </a:r>
            <a:r>
              <a:rPr lang="it-IT" b="1" dirty="0" err="1"/>
              <a:t>AcquaAlma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/>
              <a:t>Nella sezione si possono vedere la parte che descrive le News ed una ipotesi di layout per la parte di comunicazione Social. Il Blog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AB6D672-22DB-6240-8413-4D0E9A4A78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Layout</a:t>
            </a:r>
          </a:p>
        </p:txBody>
      </p:sp>
      <p:pic>
        <p:nvPicPr>
          <p:cNvPr id="11" name="Segnaposto immagine 10" descr="Immagine che contiene screenshot&#10;&#10;&#10;&#10;Descrizione generata automaticamente">
            <a:extLst>
              <a:ext uri="{FF2B5EF4-FFF2-40B4-BE49-F238E27FC236}">
                <a16:creationId xmlns:a16="http://schemas.microsoft.com/office/drawing/2014/main" id="{413D5880-37BB-5944-80CF-73202B7DF5D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t="28283" b="28283"/>
          <a:stretch>
            <a:fillRect/>
          </a:stretch>
        </p:blipFill>
        <p:spPr/>
      </p:pic>
      <p:sp>
        <p:nvSpPr>
          <p:cNvPr id="15" name="Segnaposto numero diapositiva 1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0E794C5-CFEB-3842-8F7D-08EB0399D041}" type="slidenum">
              <a:rPr lang="it-IT" smtClean="0"/>
              <a:pPr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6228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BFEBB18-5F99-184C-A294-A7456DE1E9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Accesso </a:t>
            </a:r>
            <a:r>
              <a:rPr lang="it-IT" dirty="0" err="1"/>
              <a:t>Tool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491E57A-75A8-1143-933E-48031D7A0AB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it-IT" dirty="0"/>
              <a:t>Viene riportata la proposta per il layout dei </a:t>
            </a:r>
            <a:r>
              <a:rPr lang="it-IT" dirty="0" err="1"/>
              <a:t>Working</a:t>
            </a:r>
            <a:r>
              <a:rPr lang="it-IT" dirty="0"/>
              <a:t> Link e l’accesso  a  documentazione aziendale, disponibilità sale, Job </a:t>
            </a:r>
            <a:r>
              <a:rPr lang="it-IT" dirty="0" err="1"/>
              <a:t>Posting</a:t>
            </a:r>
            <a:r>
              <a:rPr lang="it-IT" dirty="0"/>
              <a:t> e altri strumenti aziendali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AB6D672-22DB-6240-8413-4D0E9A4A78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Strumenti aziendali</a:t>
            </a:r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0E794C5-CFEB-3842-8F7D-08EB0399D041}" type="slidenum">
              <a:rPr lang="it-IT" smtClean="0"/>
              <a:pPr/>
              <a:t>8</a:t>
            </a:fld>
            <a:endParaRPr lang="it-IT" dirty="0"/>
          </a:p>
        </p:txBody>
      </p:sp>
      <p:pic>
        <p:nvPicPr>
          <p:cNvPr id="16" name="Segnaposto immagine 15">
            <a:extLst>
              <a:ext uri="{FF2B5EF4-FFF2-40B4-BE49-F238E27FC236}">
                <a16:creationId xmlns:a16="http://schemas.microsoft.com/office/drawing/2014/main" id="{5786EF1D-930D-8843-995A-900937B48D6B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t="3615" b="3615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3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BFEBB18-5F99-184C-A294-A7456DE1E9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WIKI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491E57A-75A8-1143-933E-48031D7A0AB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it-IT" dirty="0"/>
              <a:t>La sezione di WIKI prevede un motore di ricerca che possa estrarre le informazioni precedentemente categorizzate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AB6D672-22DB-6240-8413-4D0E9A4A78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Pagina ricerca</a:t>
            </a:r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0E794C5-CFEB-3842-8F7D-08EB0399D041}" type="slidenum">
              <a:rPr lang="it-IT" smtClean="0"/>
              <a:pPr/>
              <a:t>9</a:t>
            </a:fld>
            <a:endParaRPr lang="it-IT" dirty="0"/>
          </a:p>
        </p:txBody>
      </p:sp>
      <p:pic>
        <p:nvPicPr>
          <p:cNvPr id="9" name="Segnaposto immagine 8" descr="Immagine che contiene screenshot&#10;&#10;&#10;&#10;Descrizione generata automaticamente">
            <a:extLst>
              <a:ext uri="{FF2B5EF4-FFF2-40B4-BE49-F238E27FC236}">
                <a16:creationId xmlns:a16="http://schemas.microsoft.com/office/drawing/2014/main" id="{BD7087A8-8708-0C44-B678-5D55587F70ED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t="50" b="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623723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AmberDee">
      <a:dk1>
        <a:srgbClr val="34292A"/>
      </a:dk1>
      <a:lt1>
        <a:srgbClr val="FFFAFA"/>
      </a:lt1>
      <a:dk2>
        <a:srgbClr val="34292A"/>
      </a:dk2>
      <a:lt2>
        <a:srgbClr val="FFFAFA"/>
      </a:lt2>
      <a:accent1>
        <a:srgbClr val="BCA758"/>
      </a:accent1>
      <a:accent2>
        <a:srgbClr val="E6DDB8"/>
      </a:accent2>
      <a:accent3>
        <a:srgbClr val="F5F1E4"/>
      </a:accent3>
      <a:accent4>
        <a:srgbClr val="929292"/>
      </a:accent4>
      <a:accent5>
        <a:srgbClr val="463838"/>
      </a:accent5>
      <a:accent6>
        <a:srgbClr val="FFFAFA"/>
      </a:accent6>
      <a:hlink>
        <a:srgbClr val="FED59E"/>
      </a:hlink>
      <a:folHlink>
        <a:srgbClr val="D7B5C6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CDAE1C7B1583043A0C761B551E94A19" ma:contentTypeVersion="8" ma:contentTypeDescription="Creare un nuovo documento." ma:contentTypeScope="" ma:versionID="007effd065502b7caac028892da28bb2">
  <xsd:schema xmlns:xsd="http://www.w3.org/2001/XMLSchema" xmlns:xs="http://www.w3.org/2001/XMLSchema" xmlns:p="http://schemas.microsoft.com/office/2006/metadata/properties" xmlns:ns2="c3c4bb1a-0e71-4f79-bb36-cb380210890b" xmlns:ns3="63344198-ffca-49d9-a3eb-58e3576b6b8a" targetNamespace="http://schemas.microsoft.com/office/2006/metadata/properties" ma:root="true" ma:fieldsID="056ae378a513b4cf23ae2f89e7408360" ns2:_="" ns3:_="">
    <xsd:import namespace="c3c4bb1a-0e71-4f79-bb36-cb380210890b"/>
    <xsd:import namespace="63344198-ffca-49d9-a3eb-58e3576b6b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c4bb1a-0e71-4f79-bb36-cb38021089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344198-ffca-49d9-a3eb-58e3576b6b8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F6AF0B-E42C-47FD-974D-F7629FD0AE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22315A-5CAD-4FD2-91EA-AC0CF51E7B1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CDBFD24-ED4C-4C9E-B4C7-88A14C4794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c4bb1a-0e71-4f79-bb36-cb380210890b"/>
    <ds:schemaRef ds:uri="63344198-ffca-49d9-a3eb-58e3576b6b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3575</TotalTime>
  <Words>725</Words>
  <Application>Microsoft Macintosh PowerPoint</Application>
  <PresentationFormat>Widescreen</PresentationFormat>
  <Paragraphs>184</Paragraphs>
  <Slides>22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spx gray02</dc:creator>
  <cp:lastModifiedBy>Massimo Tornato</cp:lastModifiedBy>
  <cp:revision>542</cp:revision>
  <dcterms:created xsi:type="dcterms:W3CDTF">2018-10-16T15:35:58Z</dcterms:created>
  <dcterms:modified xsi:type="dcterms:W3CDTF">2019-01-17T17:37:52Z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0x0101006CDAE1C7B1583043A0C761B551E94A19</vt:lpwstr>
  </property>
</Properties>
</file>